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K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5" autoAdjust="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78322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3568" y="188640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dirty="0"/>
              <a:t>Фрагмент презентации к уроку по теме </a:t>
            </a:r>
            <a:r>
              <a:rPr lang="ru" sz="2400" dirty="0" smtClean="0"/>
              <a:t>“Разность потенциалов” </a:t>
            </a:r>
            <a:r>
              <a:rPr lang="ru" sz="2400" dirty="0"/>
              <a:t>раздела </a:t>
            </a:r>
            <a:r>
              <a:rPr lang="ru" sz="2400" dirty="0" smtClean="0"/>
              <a:t>“</a:t>
            </a:r>
            <a:r>
              <a:rPr lang="ru" sz="2400" dirty="0" smtClean="0"/>
              <a:t>Электростатика”</a:t>
            </a:r>
            <a:endParaRPr lang="ru" sz="2400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4365280" y="1556792"/>
            <a:ext cx="4013400" cy="240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" sz="1800" dirty="0"/>
              <a:t>Учитель физики </a:t>
            </a:r>
            <a:br>
              <a:rPr lang="ru" sz="1800" dirty="0"/>
            </a:br>
            <a:r>
              <a:rPr lang="ru" sz="1800" dirty="0"/>
              <a:t>МБОУ “Талажская СОШ” </a:t>
            </a:r>
            <a:br>
              <a:rPr lang="ru" sz="1800" dirty="0"/>
            </a:br>
            <a:r>
              <a:rPr lang="ru" sz="1800" dirty="0"/>
              <a:t>Приморского района </a:t>
            </a:r>
            <a:br>
              <a:rPr lang="ru" sz="1800" dirty="0"/>
            </a:br>
            <a:r>
              <a:rPr lang="ru" sz="1800" dirty="0"/>
              <a:t>Архангельской области </a:t>
            </a:r>
            <a:br>
              <a:rPr lang="ru" sz="1800" dirty="0"/>
            </a:br>
            <a:r>
              <a:rPr lang="ru" sz="1800" dirty="0"/>
              <a:t>Волков А.С.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ЭЛЕКТРОСТАТИКА</a:t>
            </a:r>
            <a:endParaRPr lang="ru-RU" sz="1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Разность потенциалов</a:t>
            </a:r>
            <a:endParaRPr lang="ru-RU" sz="1800" b="1" dirty="0"/>
          </a:p>
        </p:txBody>
      </p:sp>
      <p:pic>
        <p:nvPicPr>
          <p:cNvPr id="4" name="Picture 2" descr="http://2.bp.blogspot.com/_nPM1hKRtd8g/TLtKWRWN9VI/AAAAAAAAAAk/u6doN18w-78/s1600/l_plasma_ball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12976"/>
            <a:ext cx="2857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ytimg.com/vi/IiSwqL4JxJM/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12845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3633" y="185684"/>
            <a:ext cx="8229600" cy="84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 dirty="0" smtClean="0"/>
              <a:t>Разность потенциалов</a:t>
            </a:r>
            <a:endParaRPr lang="ru" sz="3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ЭЛЕКТРОДИНАМИКА</a:t>
            </a:r>
            <a:endParaRPr lang="ru-RU" sz="1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Электромагнитное поле</a:t>
            </a:r>
            <a:endParaRPr lang="ru-RU" sz="18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017513" y="2924944"/>
            <a:ext cx="2376264" cy="2556284"/>
            <a:chOff x="611560" y="2132856"/>
            <a:chExt cx="2376264" cy="2664296"/>
          </a:xfrm>
        </p:grpSpPr>
        <p:sp>
          <p:nvSpPr>
            <p:cNvPr id="2" name="Овал 1"/>
            <p:cNvSpPr/>
            <p:nvPr/>
          </p:nvSpPr>
          <p:spPr>
            <a:xfrm>
              <a:off x="611560" y="2132856"/>
              <a:ext cx="2376264" cy="244827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" name="Shape 33"/>
            <p:cNvSpPr/>
            <p:nvPr/>
          </p:nvSpPr>
          <p:spPr>
            <a:xfrm>
              <a:off x="1621115" y="3501008"/>
              <a:ext cx="357153" cy="1296144"/>
            </a:xfrm>
            <a:prstGeom prst="roundRect">
              <a:avLst>
                <a:gd name="adj" fmla="val 16667"/>
              </a:avLst>
            </a:prstGeom>
            <a:solidFill>
              <a:srgbClr val="783F04"/>
            </a:solidFill>
            <a:ln w="19050" cap="flat">
              <a:solidFill>
                <a:srgbClr val="783F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34"/>
            <p:cNvSpPr/>
            <p:nvPr/>
          </p:nvSpPr>
          <p:spPr>
            <a:xfrm>
              <a:off x="1508622" y="3178123"/>
              <a:ext cx="582140" cy="556954"/>
            </a:xfrm>
            <a:prstGeom prst="ellipse">
              <a:avLst/>
            </a:prstGeom>
            <a:solidFill>
              <a:srgbClr val="783F04"/>
            </a:solidFill>
            <a:ln w="19050" cap="flat">
              <a:solidFill>
                <a:srgbClr val="783F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" name="Shape 37"/>
          <p:cNvSpPr txBox="1"/>
          <p:nvPr/>
        </p:nvSpPr>
        <p:spPr>
          <a:xfrm>
            <a:off x="2123728" y="4844129"/>
            <a:ext cx="1562472" cy="7118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b="1" dirty="0" smtClean="0">
                <a:solidFill>
                  <a:srgbClr val="1155CC"/>
                </a:solidFill>
              </a:rPr>
              <a:t>ПЛАЗМЕННЫЙ ШАР</a:t>
            </a:r>
            <a:endParaRPr lang="ru" b="1" dirty="0">
              <a:solidFill>
                <a:srgbClr val="1155CC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899592" y="1560887"/>
            <a:ext cx="7607696" cy="432048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Shape 37"/>
          <p:cNvSpPr txBox="1"/>
          <p:nvPr/>
        </p:nvSpPr>
        <p:spPr>
          <a:xfrm>
            <a:off x="6516216" y="2053637"/>
            <a:ext cx="2232248" cy="7118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b="1" dirty="0" smtClean="0">
                <a:solidFill>
                  <a:srgbClr val="1155CC"/>
                </a:solidFill>
              </a:rPr>
              <a:t>ЛЮМИНЕСЦЕНТНАЯ ЛАМПА</a:t>
            </a:r>
            <a:endParaRPr lang="ru" b="1" dirty="0">
              <a:solidFill>
                <a:srgbClr val="1155CC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98617" y="2978105"/>
            <a:ext cx="1991456" cy="2018690"/>
            <a:chOff x="3098617" y="2978105"/>
            <a:chExt cx="1991456" cy="2018690"/>
          </a:xfrm>
        </p:grpSpPr>
        <p:sp>
          <p:nvSpPr>
            <p:cNvPr id="13" name="Shape 39"/>
            <p:cNvSpPr/>
            <p:nvPr/>
          </p:nvSpPr>
          <p:spPr>
            <a:xfrm>
              <a:off x="4464591" y="4360154"/>
              <a:ext cx="611466" cy="499275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40"/>
            <p:cNvSpPr/>
            <p:nvPr/>
          </p:nvSpPr>
          <p:spPr>
            <a:xfrm rot="-4001965">
              <a:off x="4312937" y="3679765"/>
              <a:ext cx="1040988" cy="513285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41"/>
            <p:cNvSpPr/>
            <p:nvPr/>
          </p:nvSpPr>
          <p:spPr>
            <a:xfrm rot="-7164107">
              <a:off x="3787170" y="3197610"/>
              <a:ext cx="921769" cy="482760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42"/>
            <p:cNvSpPr/>
            <p:nvPr/>
          </p:nvSpPr>
          <p:spPr>
            <a:xfrm rot="10543918">
              <a:off x="3098617" y="3623765"/>
              <a:ext cx="793083" cy="644269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43"/>
            <p:cNvSpPr/>
            <p:nvPr/>
          </p:nvSpPr>
          <p:spPr>
            <a:xfrm rot="8034091">
              <a:off x="3234035" y="4352955"/>
              <a:ext cx="844543" cy="443137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9" name="Параллелограмм 18"/>
          <p:cNvSpPr/>
          <p:nvPr/>
        </p:nvSpPr>
        <p:spPr>
          <a:xfrm>
            <a:off x="1029583" y="1560887"/>
            <a:ext cx="7607696" cy="432048"/>
          </a:xfrm>
          <a:prstGeom prst="parallelogram">
            <a:avLst/>
          </a:prstGeom>
          <a:solidFill>
            <a:srgbClr val="FFFF0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93477" y="291896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 smtClean="0"/>
              <a:t>φ</a:t>
            </a:r>
            <a:r>
              <a:rPr lang="ru-RU" sz="3200" baseline="-25000" dirty="0" smtClean="0"/>
              <a:t>1</a:t>
            </a:r>
            <a:endParaRPr lang="ru-RU" sz="32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80928" y="182480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 smtClean="0"/>
              <a:t>φ</a:t>
            </a:r>
            <a:r>
              <a:rPr lang="ru-RU" sz="3200" baseline="-25000" dirty="0" smtClean="0"/>
              <a:t>2</a:t>
            </a:r>
            <a:endParaRPr lang="ru-RU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4356885" y="2138777"/>
            <a:ext cx="953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 smtClean="0"/>
              <a:t>Δφ</a:t>
            </a:r>
            <a:endParaRPr lang="ru-RU" sz="3200" baseline="-25000" dirty="0"/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4027068" y="1992935"/>
            <a:ext cx="329817" cy="926032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" grpId="0"/>
      <p:bldP spid="4" grpId="0" animBg="1"/>
      <p:bldP spid="4" grpId="1" animBg="1"/>
      <p:bldP spid="12" grpId="0"/>
      <p:bldP spid="19" grpId="0" animBg="1"/>
      <p:bldP spid="10" grpId="0"/>
      <p:bldP spid="21" grpId="0"/>
      <p:bldP spid="22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ЭЛЕКТРОДИНАМИКА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Электромагнитное поле</a:t>
            </a:r>
            <a:endParaRPr lang="ru-RU" sz="1800" b="1" dirty="0"/>
          </a:p>
        </p:txBody>
      </p:sp>
      <p:sp>
        <p:nvSpPr>
          <p:cNvPr id="10" name="Shape 37"/>
          <p:cNvSpPr txBox="1"/>
          <p:nvPr/>
        </p:nvSpPr>
        <p:spPr>
          <a:xfrm>
            <a:off x="2093834" y="4918017"/>
            <a:ext cx="1562472" cy="7118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b="1" dirty="0" smtClean="0">
                <a:solidFill>
                  <a:srgbClr val="1155CC"/>
                </a:solidFill>
              </a:rPr>
              <a:t>ПЛАЗМЕННЫЙ ШАР</a:t>
            </a:r>
            <a:endParaRPr lang="ru" b="1" dirty="0">
              <a:solidFill>
                <a:srgbClr val="1155CC"/>
              </a:solidFill>
            </a:endParaRPr>
          </a:p>
        </p:txBody>
      </p:sp>
      <p:sp>
        <p:nvSpPr>
          <p:cNvPr id="18" name="Shape 30"/>
          <p:cNvSpPr txBox="1">
            <a:spLocks noGrp="1"/>
          </p:cNvSpPr>
          <p:nvPr>
            <p:ph type="title"/>
          </p:nvPr>
        </p:nvSpPr>
        <p:spPr>
          <a:xfrm>
            <a:off x="453633" y="185684"/>
            <a:ext cx="8229600" cy="84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 dirty="0" smtClean="0"/>
              <a:t>Разность потенциалов</a:t>
            </a:r>
            <a:endParaRPr lang="ru" sz="3000" dirty="0"/>
          </a:p>
        </p:txBody>
      </p:sp>
      <p:pic>
        <p:nvPicPr>
          <p:cNvPr id="1028" name="Picture 4" descr="C:\Users\V\Desktop\1б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31208">
            <a:off x="3631153" y="1145759"/>
            <a:ext cx="16668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17513" y="2924944"/>
            <a:ext cx="2376264" cy="2556284"/>
            <a:chOff x="611560" y="2132856"/>
            <a:chExt cx="2376264" cy="2664296"/>
          </a:xfrm>
        </p:grpSpPr>
        <p:sp>
          <p:nvSpPr>
            <p:cNvPr id="7" name="Овал 6"/>
            <p:cNvSpPr/>
            <p:nvPr/>
          </p:nvSpPr>
          <p:spPr>
            <a:xfrm>
              <a:off x="611560" y="2132856"/>
              <a:ext cx="2376264" cy="244827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8" name="Shape 33"/>
            <p:cNvSpPr/>
            <p:nvPr/>
          </p:nvSpPr>
          <p:spPr>
            <a:xfrm>
              <a:off x="1621115" y="3501008"/>
              <a:ext cx="357153" cy="1296144"/>
            </a:xfrm>
            <a:prstGeom prst="roundRect">
              <a:avLst>
                <a:gd name="adj" fmla="val 16667"/>
              </a:avLst>
            </a:prstGeom>
            <a:solidFill>
              <a:srgbClr val="783F04"/>
            </a:solidFill>
            <a:ln w="19050" cap="flat">
              <a:solidFill>
                <a:srgbClr val="783F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34"/>
            <p:cNvSpPr/>
            <p:nvPr/>
          </p:nvSpPr>
          <p:spPr>
            <a:xfrm>
              <a:off x="1508622" y="3178123"/>
              <a:ext cx="582140" cy="556954"/>
            </a:xfrm>
            <a:prstGeom prst="ellipse">
              <a:avLst/>
            </a:prstGeom>
            <a:solidFill>
              <a:srgbClr val="783F04"/>
            </a:solidFill>
            <a:ln w="19050" cap="flat">
              <a:solidFill>
                <a:srgbClr val="783F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098617" y="2978105"/>
            <a:ext cx="1991456" cy="2018690"/>
            <a:chOff x="3098617" y="2978105"/>
            <a:chExt cx="1991456" cy="2018690"/>
          </a:xfrm>
        </p:grpSpPr>
        <p:sp>
          <p:nvSpPr>
            <p:cNvPr id="12" name="Shape 39"/>
            <p:cNvSpPr/>
            <p:nvPr/>
          </p:nvSpPr>
          <p:spPr>
            <a:xfrm>
              <a:off x="4464591" y="4360154"/>
              <a:ext cx="611466" cy="499275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40"/>
            <p:cNvSpPr/>
            <p:nvPr/>
          </p:nvSpPr>
          <p:spPr>
            <a:xfrm rot="-4001965">
              <a:off x="4312937" y="3679765"/>
              <a:ext cx="1040988" cy="513285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41"/>
            <p:cNvSpPr/>
            <p:nvPr/>
          </p:nvSpPr>
          <p:spPr>
            <a:xfrm rot="-7164107">
              <a:off x="3787170" y="3197610"/>
              <a:ext cx="921769" cy="482760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42"/>
            <p:cNvSpPr/>
            <p:nvPr/>
          </p:nvSpPr>
          <p:spPr>
            <a:xfrm rot="10543918">
              <a:off x="3098617" y="3623765"/>
              <a:ext cx="793083" cy="644269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43"/>
            <p:cNvSpPr/>
            <p:nvPr/>
          </p:nvSpPr>
          <p:spPr>
            <a:xfrm rot="8034091">
              <a:off x="3234035" y="4352955"/>
              <a:ext cx="844543" cy="443137"/>
            </a:xfrm>
            <a:prstGeom prst="lightningBolt">
              <a:avLst/>
            </a:prstGeom>
            <a:solidFill>
              <a:srgbClr val="1C4587"/>
            </a:solidFill>
            <a:ln w="19050" cap="flat">
              <a:solidFill>
                <a:srgbClr val="1C458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" name="Параллелограмм 22"/>
          <p:cNvSpPr/>
          <p:nvPr/>
        </p:nvSpPr>
        <p:spPr>
          <a:xfrm>
            <a:off x="972928" y="1908914"/>
            <a:ext cx="7607696" cy="432048"/>
          </a:xfrm>
          <a:prstGeom prst="parallelogram">
            <a:avLst/>
          </a:prstGeom>
          <a:solidFill>
            <a:srgbClr val="FFFF0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4" descr="C:\Users\V\Desktop\1б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88373">
            <a:off x="7085522" y="1117587"/>
            <a:ext cx="16668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араллелограмм 16"/>
          <p:cNvSpPr/>
          <p:nvPr/>
        </p:nvSpPr>
        <p:spPr>
          <a:xfrm>
            <a:off x="971600" y="1908914"/>
            <a:ext cx="3016466" cy="432048"/>
          </a:xfrm>
          <a:prstGeom prst="parallelogram">
            <a:avLst/>
          </a:prstGeom>
          <a:solidFill>
            <a:srgbClr val="FFFF0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араллелограмм 18"/>
          <p:cNvSpPr/>
          <p:nvPr/>
        </p:nvSpPr>
        <p:spPr>
          <a:xfrm>
            <a:off x="5107797" y="1908914"/>
            <a:ext cx="2272515" cy="432048"/>
          </a:xfrm>
          <a:prstGeom prst="parallelogram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122650" y="1324139"/>
            <a:ext cx="953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 smtClean="0"/>
              <a:t>Δφ</a:t>
            </a:r>
            <a:endParaRPr lang="ru-RU" sz="32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5393777" y="1321848"/>
            <a:ext cx="1460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 smtClean="0"/>
              <a:t>Δφ</a:t>
            </a:r>
            <a:r>
              <a:rPr lang="ru-RU" sz="3200" i="1" dirty="0" smtClean="0"/>
              <a:t>=0</a:t>
            </a:r>
            <a:endParaRPr lang="ru-RU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88174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3" grpId="0" animBg="1"/>
      <p:bldP spid="23" grpId="1" animBg="1"/>
      <p:bldP spid="17" grpId="0" animBg="1"/>
      <p:bldP spid="19" grpId="0" animBg="1"/>
      <p:bldP spid="26" grpId="0"/>
      <p:bldP spid="27" grpId="0"/>
    </p:bld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</Words>
  <Application>Microsoft Office PowerPoint</Application>
  <PresentationFormat>Экран 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light-gradient</vt:lpstr>
      <vt:lpstr>Фрагмент презентации к уроку по теме “Разность потенциалов” раздела “Электростатика”</vt:lpstr>
      <vt:lpstr>Разность потенциалов</vt:lpstr>
      <vt:lpstr>Разность потенциалов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Фрагмент презентации к уроку по теме “Коронный разряд” раздела “Электрический ток в различных средах”</dc:title>
  <cp:lastModifiedBy>VOLK</cp:lastModifiedBy>
  <cp:revision>10</cp:revision>
  <dcterms:modified xsi:type="dcterms:W3CDTF">2014-10-12T13:21:16Z</dcterms:modified>
</cp:coreProperties>
</file>