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mp3" ContentType="audio/unknown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31"/>
  </p:notesMasterIdLst>
  <p:sldIdLst>
    <p:sldId id="256" r:id="rId3"/>
    <p:sldId id="257" r:id="rId4"/>
    <p:sldId id="280" r:id="rId5"/>
    <p:sldId id="281" r:id="rId6"/>
    <p:sldId id="258" r:id="rId7"/>
    <p:sldId id="259" r:id="rId8"/>
    <p:sldId id="282" r:id="rId9"/>
    <p:sldId id="283" r:id="rId10"/>
    <p:sldId id="260" r:id="rId11"/>
    <p:sldId id="261" r:id="rId12"/>
    <p:sldId id="262" r:id="rId13"/>
    <p:sldId id="263" r:id="rId14"/>
    <p:sldId id="264" r:id="rId15"/>
    <p:sldId id="265" r:id="rId16"/>
    <p:sldId id="278" r:id="rId17"/>
    <p:sldId id="274" r:id="rId18"/>
    <p:sldId id="267" r:id="rId19"/>
    <p:sldId id="284" r:id="rId20"/>
    <p:sldId id="285" r:id="rId21"/>
    <p:sldId id="268" r:id="rId22"/>
    <p:sldId id="269" r:id="rId23"/>
    <p:sldId id="270" r:id="rId24"/>
    <p:sldId id="271" r:id="rId25"/>
    <p:sldId id="272" r:id="rId26"/>
    <p:sldId id="273" r:id="rId27"/>
    <p:sldId id="279" r:id="rId28"/>
    <p:sldId id="275" r:id="rId29"/>
    <p:sldId id="276" r:id="rId30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530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E38ACF-2E0C-4BAE-818B-2A2B04E35395}" type="doc">
      <dgm:prSet loTypeId="urn:microsoft.com/office/officeart/2005/8/layout/list1" loCatId="list" qsTypeId="urn:microsoft.com/office/officeart/2005/8/quickstyle/3d5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F89440D-83A5-4590-B98B-EC14F9FB47A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«На чужой манер русский хлеб не родится» (народная мудрость).</a:t>
          </a:r>
          <a:endParaRPr lang="ru-RU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5C06AB-02F1-43F3-AABE-2777CF29CB39}" type="parTrans" cxnId="{54A6491B-D90A-411E-9B5E-7B476CD24E57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C43AFA-BF65-46F7-8635-CA1AE87A3D5F}" type="sibTrans" cxnId="{54A6491B-D90A-411E-9B5E-7B476CD24E57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418BB7-3BD9-4D86-9B49-2EA87E92806B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«Рожь» - исконно русская зерновая культура.</a:t>
          </a:r>
          <a:endParaRPr lang="ru-RU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FA8EF9-C244-434E-AD19-7FF1BC10F380}" type="parTrans" cxnId="{B47B8059-8C47-4E55-A48F-D39D49D57DDE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74F05F-F65C-4F71-B37D-E2AA9C0F83F2}" type="sibTrans" cxnId="{B47B8059-8C47-4E55-A48F-D39D49D57DDE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09F6A3-CE82-4F6D-8071-1662AC156670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125 грамм хлеба блокадного Ленинграда.</a:t>
          </a:r>
          <a:endParaRPr lang="ru-RU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0847ED-7BCE-4080-8458-8D576C95762E}" type="parTrans" cxnId="{A5F47BF0-C421-4740-B6F7-14B09E4C7248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EE02A5-A9D7-48C1-985C-3DF2E3510E0A}" type="sibTrans" cxnId="{A5F47BF0-C421-4740-B6F7-14B09E4C7248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A84613-C2D7-419D-81DF-2F0FA7981D79}">
      <dgm:prSet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«Хлеб – духовный источник России».</a:t>
          </a:r>
          <a:endParaRPr lang="ru-RU" sz="3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B5406F-ECA3-4031-B934-DCDEF1EEEDE1}" type="parTrans" cxnId="{ACF36877-3D76-4A46-8AD6-E352297BC19F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F01BE9-40D2-4F49-8627-07EF4ED1BD64}" type="sibTrans" cxnId="{ACF36877-3D76-4A46-8AD6-E352297BC19F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C64D2B-EEF1-4FC0-8E63-8EE0CA71A0A9}" type="pres">
      <dgm:prSet presAssocID="{C5E38ACF-2E0C-4BAE-818B-2A2B04E353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93606D-5492-47B0-B597-0D44F398F8A7}" type="pres">
      <dgm:prSet presAssocID="{2F89440D-83A5-4590-B98B-EC14F9FB47A8}" presName="parentLin" presStyleCnt="0"/>
      <dgm:spPr/>
      <dgm:t>
        <a:bodyPr/>
        <a:lstStyle/>
        <a:p>
          <a:endParaRPr lang="ru-RU"/>
        </a:p>
      </dgm:t>
    </dgm:pt>
    <dgm:pt modelId="{7F21869B-163B-4FDB-8CD7-5A8D0E17A02F}" type="pres">
      <dgm:prSet presAssocID="{2F89440D-83A5-4590-B98B-EC14F9FB47A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BD055F7-CFD7-44EF-A483-D71CFC6CB7D1}" type="pres">
      <dgm:prSet presAssocID="{2F89440D-83A5-4590-B98B-EC14F9FB47A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7ECCC-8348-49B5-BB94-3ABAF1E5CE6B}" type="pres">
      <dgm:prSet presAssocID="{2F89440D-83A5-4590-B98B-EC14F9FB47A8}" presName="negativeSpace" presStyleCnt="0"/>
      <dgm:spPr/>
      <dgm:t>
        <a:bodyPr/>
        <a:lstStyle/>
        <a:p>
          <a:endParaRPr lang="ru-RU"/>
        </a:p>
      </dgm:t>
    </dgm:pt>
    <dgm:pt modelId="{E733F079-ACFD-4CD1-9F7E-5A470936E90E}" type="pres">
      <dgm:prSet presAssocID="{2F89440D-83A5-4590-B98B-EC14F9FB47A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059D0-CAC0-44F5-990B-541C277CA6D9}" type="pres">
      <dgm:prSet presAssocID="{A0C43AFA-BF65-46F7-8635-CA1AE87A3D5F}" presName="spaceBetweenRectangles" presStyleCnt="0"/>
      <dgm:spPr/>
      <dgm:t>
        <a:bodyPr/>
        <a:lstStyle/>
        <a:p>
          <a:endParaRPr lang="ru-RU"/>
        </a:p>
      </dgm:t>
    </dgm:pt>
    <dgm:pt modelId="{CF5D3A1B-7392-47DD-AE40-3DC9142AF3DA}" type="pres">
      <dgm:prSet presAssocID="{28418BB7-3BD9-4D86-9B49-2EA87E92806B}" presName="parentLin" presStyleCnt="0"/>
      <dgm:spPr/>
      <dgm:t>
        <a:bodyPr/>
        <a:lstStyle/>
        <a:p>
          <a:endParaRPr lang="ru-RU"/>
        </a:p>
      </dgm:t>
    </dgm:pt>
    <dgm:pt modelId="{B41515DC-2FD3-4237-8638-C7D210402F0A}" type="pres">
      <dgm:prSet presAssocID="{28418BB7-3BD9-4D86-9B49-2EA87E92806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AEA459E-89B7-4921-96B7-533F57DDE8A3}" type="pres">
      <dgm:prSet presAssocID="{28418BB7-3BD9-4D86-9B49-2EA87E92806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3DD2B-4365-4A52-B63B-A2EC2B49EDFA}" type="pres">
      <dgm:prSet presAssocID="{28418BB7-3BD9-4D86-9B49-2EA87E92806B}" presName="negativeSpace" presStyleCnt="0"/>
      <dgm:spPr/>
      <dgm:t>
        <a:bodyPr/>
        <a:lstStyle/>
        <a:p>
          <a:endParaRPr lang="ru-RU"/>
        </a:p>
      </dgm:t>
    </dgm:pt>
    <dgm:pt modelId="{D61962DA-94C4-4240-9823-3C25F22DFA0D}" type="pres">
      <dgm:prSet presAssocID="{28418BB7-3BD9-4D86-9B49-2EA87E92806B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21640-6B27-4956-948F-696D9AD69901}" type="pres">
      <dgm:prSet presAssocID="{0874F05F-F65C-4F71-B37D-E2AA9C0F83F2}" presName="spaceBetweenRectangles" presStyleCnt="0"/>
      <dgm:spPr/>
      <dgm:t>
        <a:bodyPr/>
        <a:lstStyle/>
        <a:p>
          <a:endParaRPr lang="ru-RU"/>
        </a:p>
      </dgm:t>
    </dgm:pt>
    <dgm:pt modelId="{975C8C87-3789-4A7B-9608-8ADF1004A73B}" type="pres">
      <dgm:prSet presAssocID="{9D09F6A3-CE82-4F6D-8071-1662AC156670}" presName="parentLin" presStyleCnt="0"/>
      <dgm:spPr/>
      <dgm:t>
        <a:bodyPr/>
        <a:lstStyle/>
        <a:p>
          <a:endParaRPr lang="ru-RU"/>
        </a:p>
      </dgm:t>
    </dgm:pt>
    <dgm:pt modelId="{452C54A5-5257-45C4-812D-34D08DC8EB53}" type="pres">
      <dgm:prSet presAssocID="{9D09F6A3-CE82-4F6D-8071-1662AC15667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B1E837F-EAC9-4D9D-9C88-0193BA10AC1A}" type="pres">
      <dgm:prSet presAssocID="{9D09F6A3-CE82-4F6D-8071-1662AC1566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61F41-E759-4C7A-B1AB-5B38664C5EEC}" type="pres">
      <dgm:prSet presAssocID="{9D09F6A3-CE82-4F6D-8071-1662AC156670}" presName="negativeSpace" presStyleCnt="0"/>
      <dgm:spPr/>
      <dgm:t>
        <a:bodyPr/>
        <a:lstStyle/>
        <a:p>
          <a:endParaRPr lang="ru-RU"/>
        </a:p>
      </dgm:t>
    </dgm:pt>
    <dgm:pt modelId="{1978E539-CD13-490F-A680-A29F44A8BC32}" type="pres">
      <dgm:prSet presAssocID="{9D09F6A3-CE82-4F6D-8071-1662AC15667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F6A46-DCDA-4057-8079-73CAEF29B45F}" type="pres">
      <dgm:prSet presAssocID="{F6EE02A5-A9D7-48C1-985C-3DF2E3510E0A}" presName="spaceBetweenRectangles" presStyleCnt="0"/>
      <dgm:spPr/>
      <dgm:t>
        <a:bodyPr/>
        <a:lstStyle/>
        <a:p>
          <a:endParaRPr lang="ru-RU"/>
        </a:p>
      </dgm:t>
    </dgm:pt>
    <dgm:pt modelId="{0D7D1407-509A-44C5-B8E5-FBEBB9DA0977}" type="pres">
      <dgm:prSet presAssocID="{07A84613-C2D7-419D-81DF-2F0FA7981D79}" presName="parentLin" presStyleCnt="0"/>
      <dgm:spPr/>
      <dgm:t>
        <a:bodyPr/>
        <a:lstStyle/>
        <a:p>
          <a:endParaRPr lang="ru-RU"/>
        </a:p>
      </dgm:t>
    </dgm:pt>
    <dgm:pt modelId="{C3CD9DE9-6636-48B2-9A9C-948687BA5BF4}" type="pres">
      <dgm:prSet presAssocID="{07A84613-C2D7-419D-81DF-2F0FA7981D7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F799DEA-F7C0-4B75-A717-1994A9765719}" type="pres">
      <dgm:prSet presAssocID="{07A84613-C2D7-419D-81DF-2F0FA7981D7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8CD07-4375-4244-9151-F2EFF77BC26E}" type="pres">
      <dgm:prSet presAssocID="{07A84613-C2D7-419D-81DF-2F0FA7981D79}" presName="negativeSpace" presStyleCnt="0"/>
      <dgm:spPr/>
      <dgm:t>
        <a:bodyPr/>
        <a:lstStyle/>
        <a:p>
          <a:endParaRPr lang="ru-RU"/>
        </a:p>
      </dgm:t>
    </dgm:pt>
    <dgm:pt modelId="{C47F6DBB-36EA-4F78-AA8D-F7111ADA5B3F}" type="pres">
      <dgm:prSet presAssocID="{07A84613-C2D7-419D-81DF-2F0FA7981D79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36877-3D76-4A46-8AD6-E352297BC19F}" srcId="{C5E38ACF-2E0C-4BAE-818B-2A2B04E35395}" destId="{07A84613-C2D7-419D-81DF-2F0FA7981D79}" srcOrd="3" destOrd="0" parTransId="{FBB5406F-ECA3-4031-B934-DCDEF1EEEDE1}" sibTransId="{8CF01BE9-40D2-4F49-8627-07EF4ED1BD64}"/>
    <dgm:cxn modelId="{54A6491B-D90A-411E-9B5E-7B476CD24E57}" srcId="{C5E38ACF-2E0C-4BAE-818B-2A2B04E35395}" destId="{2F89440D-83A5-4590-B98B-EC14F9FB47A8}" srcOrd="0" destOrd="0" parTransId="{F85C06AB-02F1-43F3-AABE-2777CF29CB39}" sibTransId="{A0C43AFA-BF65-46F7-8635-CA1AE87A3D5F}"/>
    <dgm:cxn modelId="{5388C670-36BA-4235-B1AC-23A3AA3D3F85}" type="presOf" srcId="{28418BB7-3BD9-4D86-9B49-2EA87E92806B}" destId="{FAEA459E-89B7-4921-96B7-533F57DDE8A3}" srcOrd="1" destOrd="0" presId="urn:microsoft.com/office/officeart/2005/8/layout/list1"/>
    <dgm:cxn modelId="{5A18F70A-54AE-4C24-8EB4-22F3A8043591}" type="presOf" srcId="{9D09F6A3-CE82-4F6D-8071-1662AC156670}" destId="{452C54A5-5257-45C4-812D-34D08DC8EB53}" srcOrd="0" destOrd="0" presId="urn:microsoft.com/office/officeart/2005/8/layout/list1"/>
    <dgm:cxn modelId="{ED6430FA-F798-4FBB-92F2-92CC2B613154}" type="presOf" srcId="{2F89440D-83A5-4590-B98B-EC14F9FB47A8}" destId="{8BD055F7-CFD7-44EF-A483-D71CFC6CB7D1}" srcOrd="1" destOrd="0" presId="urn:microsoft.com/office/officeart/2005/8/layout/list1"/>
    <dgm:cxn modelId="{38D7185A-9621-467A-8DB8-D0DE08205509}" type="presOf" srcId="{07A84613-C2D7-419D-81DF-2F0FA7981D79}" destId="{5F799DEA-F7C0-4B75-A717-1994A9765719}" srcOrd="1" destOrd="0" presId="urn:microsoft.com/office/officeart/2005/8/layout/list1"/>
    <dgm:cxn modelId="{B38F934B-8F08-4B6F-9673-78CC43A0B4B0}" type="presOf" srcId="{07A84613-C2D7-419D-81DF-2F0FA7981D79}" destId="{C3CD9DE9-6636-48B2-9A9C-948687BA5BF4}" srcOrd="0" destOrd="0" presId="urn:microsoft.com/office/officeart/2005/8/layout/list1"/>
    <dgm:cxn modelId="{585C780E-D692-4D65-8604-45E05C7F85E2}" type="presOf" srcId="{C5E38ACF-2E0C-4BAE-818B-2A2B04E35395}" destId="{9DC64D2B-EEF1-4FC0-8E63-8EE0CA71A0A9}" srcOrd="0" destOrd="0" presId="urn:microsoft.com/office/officeart/2005/8/layout/list1"/>
    <dgm:cxn modelId="{6EE81CC3-21F5-4815-A66C-9C581B1AAF8B}" type="presOf" srcId="{9D09F6A3-CE82-4F6D-8071-1662AC156670}" destId="{4B1E837F-EAC9-4D9D-9C88-0193BA10AC1A}" srcOrd="1" destOrd="0" presId="urn:microsoft.com/office/officeart/2005/8/layout/list1"/>
    <dgm:cxn modelId="{A5F47BF0-C421-4740-B6F7-14B09E4C7248}" srcId="{C5E38ACF-2E0C-4BAE-818B-2A2B04E35395}" destId="{9D09F6A3-CE82-4F6D-8071-1662AC156670}" srcOrd="2" destOrd="0" parTransId="{240847ED-7BCE-4080-8458-8D576C95762E}" sibTransId="{F6EE02A5-A9D7-48C1-985C-3DF2E3510E0A}"/>
    <dgm:cxn modelId="{A76D1606-6243-48C0-BE95-6B77A11F54D6}" type="presOf" srcId="{2F89440D-83A5-4590-B98B-EC14F9FB47A8}" destId="{7F21869B-163B-4FDB-8CD7-5A8D0E17A02F}" srcOrd="0" destOrd="0" presId="urn:microsoft.com/office/officeart/2005/8/layout/list1"/>
    <dgm:cxn modelId="{B47B8059-8C47-4E55-A48F-D39D49D57DDE}" srcId="{C5E38ACF-2E0C-4BAE-818B-2A2B04E35395}" destId="{28418BB7-3BD9-4D86-9B49-2EA87E92806B}" srcOrd="1" destOrd="0" parTransId="{26FA8EF9-C244-434E-AD19-7FF1BC10F380}" sibTransId="{0874F05F-F65C-4F71-B37D-E2AA9C0F83F2}"/>
    <dgm:cxn modelId="{D1BC3175-6F87-4170-B3FC-74261F561CB1}" type="presOf" srcId="{28418BB7-3BD9-4D86-9B49-2EA87E92806B}" destId="{B41515DC-2FD3-4237-8638-C7D210402F0A}" srcOrd="0" destOrd="0" presId="urn:microsoft.com/office/officeart/2005/8/layout/list1"/>
    <dgm:cxn modelId="{A7AD020E-E700-443C-8B0F-FF082B21EAF4}" type="presParOf" srcId="{9DC64D2B-EEF1-4FC0-8E63-8EE0CA71A0A9}" destId="{CD93606D-5492-47B0-B597-0D44F398F8A7}" srcOrd="0" destOrd="0" presId="urn:microsoft.com/office/officeart/2005/8/layout/list1"/>
    <dgm:cxn modelId="{34F63BF2-1BEA-424B-A981-1E2CB6D97B90}" type="presParOf" srcId="{CD93606D-5492-47B0-B597-0D44F398F8A7}" destId="{7F21869B-163B-4FDB-8CD7-5A8D0E17A02F}" srcOrd="0" destOrd="0" presId="urn:microsoft.com/office/officeart/2005/8/layout/list1"/>
    <dgm:cxn modelId="{77400A3D-0D8F-4432-B56A-E16FE00746D8}" type="presParOf" srcId="{CD93606D-5492-47B0-B597-0D44F398F8A7}" destId="{8BD055F7-CFD7-44EF-A483-D71CFC6CB7D1}" srcOrd="1" destOrd="0" presId="urn:microsoft.com/office/officeart/2005/8/layout/list1"/>
    <dgm:cxn modelId="{7AFB23A1-7EC4-44DB-8BB0-9B6DDE00B179}" type="presParOf" srcId="{9DC64D2B-EEF1-4FC0-8E63-8EE0CA71A0A9}" destId="{5857ECCC-8348-49B5-BB94-3ABAF1E5CE6B}" srcOrd="1" destOrd="0" presId="urn:microsoft.com/office/officeart/2005/8/layout/list1"/>
    <dgm:cxn modelId="{B663761A-A57C-4842-B302-D9EAAFFF941A}" type="presParOf" srcId="{9DC64D2B-EEF1-4FC0-8E63-8EE0CA71A0A9}" destId="{E733F079-ACFD-4CD1-9F7E-5A470936E90E}" srcOrd="2" destOrd="0" presId="urn:microsoft.com/office/officeart/2005/8/layout/list1"/>
    <dgm:cxn modelId="{5B60CD1F-CD72-4672-8D05-AF5F7BF16A57}" type="presParOf" srcId="{9DC64D2B-EEF1-4FC0-8E63-8EE0CA71A0A9}" destId="{6CC059D0-CAC0-44F5-990B-541C277CA6D9}" srcOrd="3" destOrd="0" presId="urn:microsoft.com/office/officeart/2005/8/layout/list1"/>
    <dgm:cxn modelId="{A81B196F-CBB0-4213-8604-40C12952202F}" type="presParOf" srcId="{9DC64D2B-EEF1-4FC0-8E63-8EE0CA71A0A9}" destId="{CF5D3A1B-7392-47DD-AE40-3DC9142AF3DA}" srcOrd="4" destOrd="0" presId="urn:microsoft.com/office/officeart/2005/8/layout/list1"/>
    <dgm:cxn modelId="{16E9265E-4D03-4D82-8B8C-B124E99D5795}" type="presParOf" srcId="{CF5D3A1B-7392-47DD-AE40-3DC9142AF3DA}" destId="{B41515DC-2FD3-4237-8638-C7D210402F0A}" srcOrd="0" destOrd="0" presId="urn:microsoft.com/office/officeart/2005/8/layout/list1"/>
    <dgm:cxn modelId="{CE5DA181-D693-465A-BABB-1BF6055A1BC9}" type="presParOf" srcId="{CF5D3A1B-7392-47DD-AE40-3DC9142AF3DA}" destId="{FAEA459E-89B7-4921-96B7-533F57DDE8A3}" srcOrd="1" destOrd="0" presId="urn:microsoft.com/office/officeart/2005/8/layout/list1"/>
    <dgm:cxn modelId="{894D69D4-A9F7-46CE-9D43-D01116CEF8DF}" type="presParOf" srcId="{9DC64D2B-EEF1-4FC0-8E63-8EE0CA71A0A9}" destId="{7EE3DD2B-4365-4A52-B63B-A2EC2B49EDFA}" srcOrd="5" destOrd="0" presId="urn:microsoft.com/office/officeart/2005/8/layout/list1"/>
    <dgm:cxn modelId="{9FF10F40-54E4-449C-8D2D-E4DFF59CC929}" type="presParOf" srcId="{9DC64D2B-EEF1-4FC0-8E63-8EE0CA71A0A9}" destId="{D61962DA-94C4-4240-9823-3C25F22DFA0D}" srcOrd="6" destOrd="0" presId="urn:microsoft.com/office/officeart/2005/8/layout/list1"/>
    <dgm:cxn modelId="{0A82B6C4-19A0-40D6-BAE7-F10184ADA8A0}" type="presParOf" srcId="{9DC64D2B-EEF1-4FC0-8E63-8EE0CA71A0A9}" destId="{5C021640-6B27-4956-948F-696D9AD69901}" srcOrd="7" destOrd="0" presId="urn:microsoft.com/office/officeart/2005/8/layout/list1"/>
    <dgm:cxn modelId="{A68BE979-A0D0-44FA-81BE-CC2CF4237337}" type="presParOf" srcId="{9DC64D2B-EEF1-4FC0-8E63-8EE0CA71A0A9}" destId="{975C8C87-3789-4A7B-9608-8ADF1004A73B}" srcOrd="8" destOrd="0" presId="urn:microsoft.com/office/officeart/2005/8/layout/list1"/>
    <dgm:cxn modelId="{F1EA6E99-3876-487F-ADEC-591CC3273EDC}" type="presParOf" srcId="{975C8C87-3789-4A7B-9608-8ADF1004A73B}" destId="{452C54A5-5257-45C4-812D-34D08DC8EB53}" srcOrd="0" destOrd="0" presId="urn:microsoft.com/office/officeart/2005/8/layout/list1"/>
    <dgm:cxn modelId="{369308A7-4829-4D26-813D-6B1EE606FC4F}" type="presParOf" srcId="{975C8C87-3789-4A7B-9608-8ADF1004A73B}" destId="{4B1E837F-EAC9-4D9D-9C88-0193BA10AC1A}" srcOrd="1" destOrd="0" presId="urn:microsoft.com/office/officeart/2005/8/layout/list1"/>
    <dgm:cxn modelId="{F03B6C6E-2C1F-4AA7-B786-E0F7D6DBF52D}" type="presParOf" srcId="{9DC64D2B-EEF1-4FC0-8E63-8EE0CA71A0A9}" destId="{A2B61F41-E759-4C7A-B1AB-5B38664C5EEC}" srcOrd="9" destOrd="0" presId="urn:microsoft.com/office/officeart/2005/8/layout/list1"/>
    <dgm:cxn modelId="{AE788245-7A98-4C68-B131-94B2D9182BD5}" type="presParOf" srcId="{9DC64D2B-EEF1-4FC0-8E63-8EE0CA71A0A9}" destId="{1978E539-CD13-490F-A680-A29F44A8BC32}" srcOrd="10" destOrd="0" presId="urn:microsoft.com/office/officeart/2005/8/layout/list1"/>
    <dgm:cxn modelId="{679B7ABB-D70C-4C44-95BB-343FC5EB145F}" type="presParOf" srcId="{9DC64D2B-EEF1-4FC0-8E63-8EE0CA71A0A9}" destId="{A73F6A46-DCDA-4057-8079-73CAEF29B45F}" srcOrd="11" destOrd="0" presId="urn:microsoft.com/office/officeart/2005/8/layout/list1"/>
    <dgm:cxn modelId="{4BD6EACD-A908-49E4-863A-2DADC191EAB0}" type="presParOf" srcId="{9DC64D2B-EEF1-4FC0-8E63-8EE0CA71A0A9}" destId="{0D7D1407-509A-44C5-B8E5-FBEBB9DA0977}" srcOrd="12" destOrd="0" presId="urn:microsoft.com/office/officeart/2005/8/layout/list1"/>
    <dgm:cxn modelId="{0DBFD0A8-B746-4221-955A-1860F8B183CD}" type="presParOf" srcId="{0D7D1407-509A-44C5-B8E5-FBEBB9DA0977}" destId="{C3CD9DE9-6636-48B2-9A9C-948687BA5BF4}" srcOrd="0" destOrd="0" presId="urn:microsoft.com/office/officeart/2005/8/layout/list1"/>
    <dgm:cxn modelId="{362C8FEE-2120-4974-9FB7-33A2F3AFCD52}" type="presParOf" srcId="{0D7D1407-509A-44C5-B8E5-FBEBB9DA0977}" destId="{5F799DEA-F7C0-4B75-A717-1994A9765719}" srcOrd="1" destOrd="0" presId="urn:microsoft.com/office/officeart/2005/8/layout/list1"/>
    <dgm:cxn modelId="{86E802EC-D686-488A-A6A3-7E443761202D}" type="presParOf" srcId="{9DC64D2B-EEF1-4FC0-8E63-8EE0CA71A0A9}" destId="{F648CD07-4375-4244-9151-F2EFF77BC26E}" srcOrd="13" destOrd="0" presId="urn:microsoft.com/office/officeart/2005/8/layout/list1"/>
    <dgm:cxn modelId="{5333E3E2-CC49-4679-8C5F-44A95F3E0601}" type="presParOf" srcId="{9DC64D2B-EEF1-4FC0-8E63-8EE0CA71A0A9}" destId="{C47F6DBB-36EA-4F78-AA8D-F7111ADA5B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AFD80-5DA6-432D-A80A-E330080EF3E8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19E1ACE-3509-4A50-9F6E-FA7E90D4AD18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Возраст участников: 10-13  лет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7EC261-04A3-41FC-B3FC-5A26E9B5B41D}" type="parTrans" cxnId="{644AE533-70B0-4DD6-88D4-DD0441A8905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9D0CB52-4C0A-489A-9080-75FA93FE9114}" type="sibTrans" cxnId="{644AE533-70B0-4DD6-88D4-DD0441A8905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3F2EBE4-E765-46C6-AD87-C7893D392BF1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Срок: долгосрочный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6CBFAF-5401-4C78-A4AF-72283CB33063}" type="parTrans" cxnId="{D2373517-ED2F-43F6-BC66-92DD1E72D33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A347D20-6033-442B-A3F0-1F3B35586C84}" type="sibTrans" cxnId="{D2373517-ED2F-43F6-BC66-92DD1E72D33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E4D130A-068D-41F0-AB50-B29674BB0932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Время проведения презентации: 1 час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68F010-8EE8-4D9A-82CA-07A50F347FDF}" type="parTrans" cxnId="{FE510F57-2033-4EDA-8D79-05ECCA5A0D5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A0CD5D4-900D-44F5-A87E-2B544DDFCE42}" type="sibTrans" cxnId="{FE510F57-2033-4EDA-8D79-05ECCA5A0D5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0F100D0-6CE1-4C8D-AEDB-3FAEE5182D05}" type="pres">
      <dgm:prSet presAssocID="{74EAFD80-5DA6-432D-A80A-E330080EF3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A9AB8A-5001-4660-9646-84806B6D51CF}" type="pres">
      <dgm:prSet presAssocID="{F19E1ACE-3509-4A50-9F6E-FA7E90D4AD18}" presName="parentLin" presStyleCnt="0"/>
      <dgm:spPr/>
    </dgm:pt>
    <dgm:pt modelId="{76B100EF-8717-463C-87D0-DE724B1AC4E0}" type="pres">
      <dgm:prSet presAssocID="{F19E1ACE-3509-4A50-9F6E-FA7E90D4AD1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72B083E-3DAA-4024-9491-9B2476DED72A}" type="pres">
      <dgm:prSet presAssocID="{F19E1ACE-3509-4A50-9F6E-FA7E90D4AD18}" presName="parentText" presStyleLbl="node1" presStyleIdx="0" presStyleCnt="3" custScaleX="1195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E6BCD-4569-4801-A1DF-9D161C54C6A6}" type="pres">
      <dgm:prSet presAssocID="{F19E1ACE-3509-4A50-9F6E-FA7E90D4AD18}" presName="negativeSpace" presStyleCnt="0"/>
      <dgm:spPr/>
    </dgm:pt>
    <dgm:pt modelId="{2E755B5A-4E01-47F8-883F-E23BAF45E7AF}" type="pres">
      <dgm:prSet presAssocID="{F19E1ACE-3509-4A50-9F6E-FA7E90D4AD18}" presName="childText" presStyleLbl="conFgAcc1" presStyleIdx="0" presStyleCnt="3">
        <dgm:presLayoutVars>
          <dgm:bulletEnabled val="1"/>
        </dgm:presLayoutVars>
      </dgm:prSet>
      <dgm:spPr/>
    </dgm:pt>
    <dgm:pt modelId="{BCC54334-4D11-4D2D-A94E-05E7E34C06BC}" type="pres">
      <dgm:prSet presAssocID="{59D0CB52-4C0A-489A-9080-75FA93FE9114}" presName="spaceBetweenRectangles" presStyleCnt="0"/>
      <dgm:spPr/>
    </dgm:pt>
    <dgm:pt modelId="{900D6981-CE4B-4D1E-A8E9-783BB8F82329}" type="pres">
      <dgm:prSet presAssocID="{13F2EBE4-E765-46C6-AD87-C7893D392BF1}" presName="parentLin" presStyleCnt="0"/>
      <dgm:spPr/>
    </dgm:pt>
    <dgm:pt modelId="{6D7A9F57-AF28-4553-9FE5-805A5C370B6E}" type="pres">
      <dgm:prSet presAssocID="{13F2EBE4-E765-46C6-AD87-C7893D392BF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416E9F3-DC40-4845-B50D-159F27B4851E}" type="pres">
      <dgm:prSet presAssocID="{13F2EBE4-E765-46C6-AD87-C7893D392BF1}" presName="parentText" presStyleLbl="node1" presStyleIdx="1" presStyleCnt="3" custScaleX="835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05A25-F8A3-4939-9588-5D331D6514DD}" type="pres">
      <dgm:prSet presAssocID="{13F2EBE4-E765-46C6-AD87-C7893D392BF1}" presName="negativeSpace" presStyleCnt="0"/>
      <dgm:spPr/>
    </dgm:pt>
    <dgm:pt modelId="{5F047014-4A6E-420B-BDD0-1C09F95403FC}" type="pres">
      <dgm:prSet presAssocID="{13F2EBE4-E765-46C6-AD87-C7893D392BF1}" presName="childText" presStyleLbl="conFgAcc1" presStyleIdx="1" presStyleCnt="3">
        <dgm:presLayoutVars>
          <dgm:bulletEnabled val="1"/>
        </dgm:presLayoutVars>
      </dgm:prSet>
      <dgm:spPr/>
    </dgm:pt>
    <dgm:pt modelId="{44308EF6-679C-4327-A9D3-7B68CD39A9DA}" type="pres">
      <dgm:prSet presAssocID="{2A347D20-6033-442B-A3F0-1F3B35586C84}" presName="spaceBetweenRectangles" presStyleCnt="0"/>
      <dgm:spPr/>
    </dgm:pt>
    <dgm:pt modelId="{040D8ECC-B0B5-422E-B9B1-9BAB0A1B2D9D}" type="pres">
      <dgm:prSet presAssocID="{7E4D130A-068D-41F0-AB50-B29674BB0932}" presName="parentLin" presStyleCnt="0"/>
      <dgm:spPr/>
    </dgm:pt>
    <dgm:pt modelId="{C47582AD-8165-4C9E-8FAC-2BE320BC7058}" type="pres">
      <dgm:prSet presAssocID="{7E4D130A-068D-41F0-AB50-B29674BB093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D263579-7553-4B0D-A2C0-F7BEB3FDE58E}" type="pres">
      <dgm:prSet presAssocID="{7E4D130A-068D-41F0-AB50-B29674BB0932}" presName="parentText" presStyleLbl="node1" presStyleIdx="2" presStyleCnt="3" custScaleX="754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12BBD-DC7A-4C1F-8AC1-0D27EA8F096C}" type="pres">
      <dgm:prSet presAssocID="{7E4D130A-068D-41F0-AB50-B29674BB0932}" presName="negativeSpace" presStyleCnt="0"/>
      <dgm:spPr/>
    </dgm:pt>
    <dgm:pt modelId="{090EB6F8-DB0A-41C6-A3CF-372F0ED58BE0}" type="pres">
      <dgm:prSet presAssocID="{7E4D130A-068D-41F0-AB50-B29674BB093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A1329C4-4C80-4221-A5ED-B15D7C6F670D}" type="presOf" srcId="{7E4D130A-068D-41F0-AB50-B29674BB0932}" destId="{C47582AD-8165-4C9E-8FAC-2BE320BC7058}" srcOrd="0" destOrd="0" presId="urn:microsoft.com/office/officeart/2005/8/layout/list1"/>
    <dgm:cxn modelId="{8747B8EA-7302-49A5-9849-53C3B86DF6F9}" type="presOf" srcId="{F19E1ACE-3509-4A50-9F6E-FA7E90D4AD18}" destId="{76B100EF-8717-463C-87D0-DE724B1AC4E0}" srcOrd="0" destOrd="0" presId="urn:microsoft.com/office/officeart/2005/8/layout/list1"/>
    <dgm:cxn modelId="{4528BA3A-E50D-4819-8B56-732102F3423C}" type="presOf" srcId="{7E4D130A-068D-41F0-AB50-B29674BB0932}" destId="{2D263579-7553-4B0D-A2C0-F7BEB3FDE58E}" srcOrd="1" destOrd="0" presId="urn:microsoft.com/office/officeart/2005/8/layout/list1"/>
    <dgm:cxn modelId="{644AE533-70B0-4DD6-88D4-DD0441A89054}" srcId="{74EAFD80-5DA6-432D-A80A-E330080EF3E8}" destId="{F19E1ACE-3509-4A50-9F6E-FA7E90D4AD18}" srcOrd="0" destOrd="0" parTransId="{FF7EC261-04A3-41FC-B3FC-5A26E9B5B41D}" sibTransId="{59D0CB52-4C0A-489A-9080-75FA93FE9114}"/>
    <dgm:cxn modelId="{493756E6-4A03-4011-BD7B-8B486DF6A887}" type="presOf" srcId="{13F2EBE4-E765-46C6-AD87-C7893D392BF1}" destId="{6D7A9F57-AF28-4553-9FE5-805A5C370B6E}" srcOrd="0" destOrd="0" presId="urn:microsoft.com/office/officeart/2005/8/layout/list1"/>
    <dgm:cxn modelId="{B4631B17-92CC-42A1-BF82-16881AEA3F10}" type="presOf" srcId="{F19E1ACE-3509-4A50-9F6E-FA7E90D4AD18}" destId="{A72B083E-3DAA-4024-9491-9B2476DED72A}" srcOrd="1" destOrd="0" presId="urn:microsoft.com/office/officeart/2005/8/layout/list1"/>
    <dgm:cxn modelId="{FE510F57-2033-4EDA-8D79-05ECCA5A0D57}" srcId="{74EAFD80-5DA6-432D-A80A-E330080EF3E8}" destId="{7E4D130A-068D-41F0-AB50-B29674BB0932}" srcOrd="2" destOrd="0" parTransId="{3368F010-8EE8-4D9A-82CA-07A50F347FDF}" sibTransId="{0A0CD5D4-900D-44F5-A87E-2B544DDFCE42}"/>
    <dgm:cxn modelId="{2DB25433-F854-4649-BEFC-B6C9DF54D93D}" type="presOf" srcId="{74EAFD80-5DA6-432D-A80A-E330080EF3E8}" destId="{30F100D0-6CE1-4C8D-AEDB-3FAEE5182D05}" srcOrd="0" destOrd="0" presId="urn:microsoft.com/office/officeart/2005/8/layout/list1"/>
    <dgm:cxn modelId="{EE31A04F-8E5B-4BE8-9910-4E9307E5FC18}" type="presOf" srcId="{13F2EBE4-E765-46C6-AD87-C7893D392BF1}" destId="{E416E9F3-DC40-4845-B50D-159F27B4851E}" srcOrd="1" destOrd="0" presId="urn:microsoft.com/office/officeart/2005/8/layout/list1"/>
    <dgm:cxn modelId="{D2373517-ED2F-43F6-BC66-92DD1E72D33F}" srcId="{74EAFD80-5DA6-432D-A80A-E330080EF3E8}" destId="{13F2EBE4-E765-46C6-AD87-C7893D392BF1}" srcOrd="1" destOrd="0" parTransId="{F86CBFAF-5401-4C78-A4AF-72283CB33063}" sibTransId="{2A347D20-6033-442B-A3F0-1F3B35586C84}"/>
    <dgm:cxn modelId="{BFA871CD-6A6E-4CEC-9A35-C3CBED1FE599}" type="presParOf" srcId="{30F100D0-6CE1-4C8D-AEDB-3FAEE5182D05}" destId="{93A9AB8A-5001-4660-9646-84806B6D51CF}" srcOrd="0" destOrd="0" presId="urn:microsoft.com/office/officeart/2005/8/layout/list1"/>
    <dgm:cxn modelId="{C944D307-F606-49F9-AB7B-82025A08BFE8}" type="presParOf" srcId="{93A9AB8A-5001-4660-9646-84806B6D51CF}" destId="{76B100EF-8717-463C-87D0-DE724B1AC4E0}" srcOrd="0" destOrd="0" presId="urn:microsoft.com/office/officeart/2005/8/layout/list1"/>
    <dgm:cxn modelId="{0FD1E79B-4E8A-4CAD-BBC8-E77AE32B7BBE}" type="presParOf" srcId="{93A9AB8A-5001-4660-9646-84806B6D51CF}" destId="{A72B083E-3DAA-4024-9491-9B2476DED72A}" srcOrd="1" destOrd="0" presId="urn:microsoft.com/office/officeart/2005/8/layout/list1"/>
    <dgm:cxn modelId="{9FE0C291-C906-439A-8F78-9CF6228FA786}" type="presParOf" srcId="{30F100D0-6CE1-4C8D-AEDB-3FAEE5182D05}" destId="{F52E6BCD-4569-4801-A1DF-9D161C54C6A6}" srcOrd="1" destOrd="0" presId="urn:microsoft.com/office/officeart/2005/8/layout/list1"/>
    <dgm:cxn modelId="{E73FC6BB-05BD-413E-B033-2CA624E060EB}" type="presParOf" srcId="{30F100D0-6CE1-4C8D-AEDB-3FAEE5182D05}" destId="{2E755B5A-4E01-47F8-883F-E23BAF45E7AF}" srcOrd="2" destOrd="0" presId="urn:microsoft.com/office/officeart/2005/8/layout/list1"/>
    <dgm:cxn modelId="{226E4F79-EB1F-4A07-AEB3-AECD1E351CDF}" type="presParOf" srcId="{30F100D0-6CE1-4C8D-AEDB-3FAEE5182D05}" destId="{BCC54334-4D11-4D2D-A94E-05E7E34C06BC}" srcOrd="3" destOrd="0" presId="urn:microsoft.com/office/officeart/2005/8/layout/list1"/>
    <dgm:cxn modelId="{E15C3EE2-2623-4780-A6C3-087CD1A61100}" type="presParOf" srcId="{30F100D0-6CE1-4C8D-AEDB-3FAEE5182D05}" destId="{900D6981-CE4B-4D1E-A8E9-783BB8F82329}" srcOrd="4" destOrd="0" presId="urn:microsoft.com/office/officeart/2005/8/layout/list1"/>
    <dgm:cxn modelId="{EA68B98E-9072-499D-8748-9224F2E6327A}" type="presParOf" srcId="{900D6981-CE4B-4D1E-A8E9-783BB8F82329}" destId="{6D7A9F57-AF28-4553-9FE5-805A5C370B6E}" srcOrd="0" destOrd="0" presId="urn:microsoft.com/office/officeart/2005/8/layout/list1"/>
    <dgm:cxn modelId="{B5FB376B-13E7-4260-A575-D5C36ADD54B1}" type="presParOf" srcId="{900D6981-CE4B-4D1E-A8E9-783BB8F82329}" destId="{E416E9F3-DC40-4845-B50D-159F27B4851E}" srcOrd="1" destOrd="0" presId="urn:microsoft.com/office/officeart/2005/8/layout/list1"/>
    <dgm:cxn modelId="{A62FED05-1C7A-459A-99CB-922442280B26}" type="presParOf" srcId="{30F100D0-6CE1-4C8D-AEDB-3FAEE5182D05}" destId="{8AC05A25-F8A3-4939-9588-5D331D6514DD}" srcOrd="5" destOrd="0" presId="urn:microsoft.com/office/officeart/2005/8/layout/list1"/>
    <dgm:cxn modelId="{2D581018-75CD-4C24-A589-F0B8CBEF6B21}" type="presParOf" srcId="{30F100D0-6CE1-4C8D-AEDB-3FAEE5182D05}" destId="{5F047014-4A6E-420B-BDD0-1C09F95403FC}" srcOrd="6" destOrd="0" presId="urn:microsoft.com/office/officeart/2005/8/layout/list1"/>
    <dgm:cxn modelId="{46D8FA90-8944-49E5-91AF-6EC4D069DAAC}" type="presParOf" srcId="{30F100D0-6CE1-4C8D-AEDB-3FAEE5182D05}" destId="{44308EF6-679C-4327-A9D3-7B68CD39A9DA}" srcOrd="7" destOrd="0" presId="urn:microsoft.com/office/officeart/2005/8/layout/list1"/>
    <dgm:cxn modelId="{388533CC-043D-494F-AF14-F031CCA48B18}" type="presParOf" srcId="{30F100D0-6CE1-4C8D-AEDB-3FAEE5182D05}" destId="{040D8ECC-B0B5-422E-B9B1-9BAB0A1B2D9D}" srcOrd="8" destOrd="0" presId="urn:microsoft.com/office/officeart/2005/8/layout/list1"/>
    <dgm:cxn modelId="{840A9E96-957E-4AB4-8809-B5A710887F46}" type="presParOf" srcId="{040D8ECC-B0B5-422E-B9B1-9BAB0A1B2D9D}" destId="{C47582AD-8165-4C9E-8FAC-2BE320BC7058}" srcOrd="0" destOrd="0" presId="urn:microsoft.com/office/officeart/2005/8/layout/list1"/>
    <dgm:cxn modelId="{7296C956-AAFD-4D69-BADF-EF25F8BE4CCB}" type="presParOf" srcId="{040D8ECC-B0B5-422E-B9B1-9BAB0A1B2D9D}" destId="{2D263579-7553-4B0D-A2C0-F7BEB3FDE58E}" srcOrd="1" destOrd="0" presId="urn:microsoft.com/office/officeart/2005/8/layout/list1"/>
    <dgm:cxn modelId="{4B405C42-742E-486A-A9D6-3346F6755FAD}" type="presParOf" srcId="{30F100D0-6CE1-4C8D-AEDB-3FAEE5182D05}" destId="{3E912BBD-DC7A-4C1F-8AC1-0D27EA8F096C}" srcOrd="9" destOrd="0" presId="urn:microsoft.com/office/officeart/2005/8/layout/list1"/>
    <dgm:cxn modelId="{3078F256-E1AA-48AC-8F5F-416FA8AC736C}" type="presParOf" srcId="{30F100D0-6CE1-4C8D-AEDB-3FAEE5182D05}" destId="{090EB6F8-DB0A-41C6-A3CF-372F0ED58BE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26389B-1034-4909-8AC0-FF0B2CB8C250}" type="doc">
      <dgm:prSet loTypeId="urn:microsoft.com/office/officeart/2005/8/layout/list1" loCatId="list" qsTypeId="urn:microsoft.com/office/officeart/2009/2/quickstyle/3d8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EA5E20B-0D4A-4FDB-8D04-B10718694BE4}">
      <dgm:prSet phldrT="[Текст]" custT="1"/>
      <dgm:spPr/>
      <dgm:t>
        <a:bodyPr/>
        <a:lstStyle/>
        <a:p>
          <a:pPr algn="l"/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группа (создание макета «Взрасти свой хлеб. Пшеница, рожь (посевы)») – 3 человека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031E5078-8C5F-4E55-870F-00EBC49F8C3B}" type="parTrans" cxnId="{A9677953-C576-4D41-A5FE-55C356025B4C}">
      <dgm:prSet/>
      <dgm:spPr/>
      <dgm:t>
        <a:bodyPr/>
        <a:lstStyle/>
        <a:p>
          <a:pPr algn="l"/>
          <a:endParaRPr lang="ru-RU" sz="24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14B2EC-3AD1-4918-82D8-248EC99F7846}" type="sibTrans" cxnId="{A9677953-C576-4D41-A5FE-55C356025B4C}">
      <dgm:prSet/>
      <dgm:spPr/>
      <dgm:t>
        <a:bodyPr/>
        <a:lstStyle/>
        <a:p>
          <a:pPr algn="l"/>
          <a:endParaRPr lang="ru-RU" sz="24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3F9C10-64A3-4F63-A2BE-6F8F3287F0CC}">
      <dgm:prSet phldrT="[Текст]" custT="1"/>
      <dgm:spPr/>
      <dgm:t>
        <a:bodyPr/>
        <a:lstStyle/>
        <a:p>
          <a:pPr algn="l"/>
          <a:r>
            <a:rPr lang="en-US" sz="2800" b="1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800" b="1" smtClean="0">
              <a:latin typeface="Times New Roman" pitchFamily="18" charset="0"/>
              <a:cs typeface="Times New Roman" pitchFamily="18" charset="0"/>
            </a:rPr>
            <a:t> группа (информативный блок) – 4 человека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56342983-9511-459B-A30B-C3B7454727A4}" type="parTrans" cxnId="{4C403EE6-98D6-4227-A633-640E65EE8CFB}">
      <dgm:prSet/>
      <dgm:spPr/>
      <dgm:t>
        <a:bodyPr/>
        <a:lstStyle/>
        <a:p>
          <a:pPr algn="l"/>
          <a:endParaRPr lang="ru-RU" sz="24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7FAC20-7CA6-4978-A45E-7B9DEED175A0}" type="sibTrans" cxnId="{4C403EE6-98D6-4227-A633-640E65EE8CFB}">
      <dgm:prSet/>
      <dgm:spPr/>
      <dgm:t>
        <a:bodyPr/>
        <a:lstStyle/>
        <a:p>
          <a:pPr algn="l"/>
          <a:endParaRPr lang="ru-RU" sz="24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9C043D-8800-45D7-9F43-7761179642CD}">
      <dgm:prSet phldrT="[Текст]" custT="1"/>
      <dgm:spPr/>
      <dgm:t>
        <a:bodyPr/>
        <a:lstStyle/>
        <a:p>
          <a:pPr algn="l"/>
          <a:r>
            <a:rPr lang="en-US" sz="2800" b="1" smtClean="0">
              <a:latin typeface="Times New Roman" pitchFamily="18" charset="0"/>
              <a:cs typeface="Times New Roman" pitchFamily="18" charset="0"/>
            </a:rPr>
            <a:t>III</a:t>
          </a:r>
          <a:r>
            <a:rPr lang="ru-RU" sz="2800" b="1" smtClean="0">
              <a:latin typeface="Times New Roman" pitchFamily="18" charset="0"/>
              <a:cs typeface="Times New Roman" pitchFamily="18" charset="0"/>
            </a:rPr>
            <a:t> группа (иллюстративные работы) – 3 человека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702FA83A-1673-4B90-BC4F-1C414B6BA8F7}" type="parTrans" cxnId="{DA52F805-EABA-452F-BFFC-77653FF79104}">
      <dgm:prSet/>
      <dgm:spPr/>
      <dgm:t>
        <a:bodyPr/>
        <a:lstStyle/>
        <a:p>
          <a:pPr algn="l"/>
          <a:endParaRPr lang="ru-RU" sz="24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DECC31-25F8-47F4-AF8A-55F042C666B3}" type="sibTrans" cxnId="{DA52F805-EABA-452F-BFFC-77653FF79104}">
      <dgm:prSet/>
      <dgm:spPr/>
      <dgm:t>
        <a:bodyPr/>
        <a:lstStyle/>
        <a:p>
          <a:pPr algn="l"/>
          <a:endParaRPr lang="ru-RU" sz="24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97DF29-B217-4709-B9B3-94BED5C03947}" type="pres">
      <dgm:prSet presAssocID="{B626389B-1034-4909-8AC0-FF0B2CB8C25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A0147-0FFD-411E-8AEC-849299EF6A08}" type="pres">
      <dgm:prSet presAssocID="{BEA5E20B-0D4A-4FDB-8D04-B10718694BE4}" presName="parentLin" presStyleCnt="0"/>
      <dgm:spPr/>
      <dgm:t>
        <a:bodyPr/>
        <a:lstStyle/>
        <a:p>
          <a:endParaRPr lang="ru-RU"/>
        </a:p>
      </dgm:t>
    </dgm:pt>
    <dgm:pt modelId="{3BA646CE-4939-40B2-81AC-2C8E8DF2CD33}" type="pres">
      <dgm:prSet presAssocID="{BEA5E20B-0D4A-4FDB-8D04-B10718694BE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82E62FB-B5E1-40FE-BA2C-267429B6F0DB}" type="pres">
      <dgm:prSet presAssocID="{BEA5E20B-0D4A-4FDB-8D04-B10718694B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111C1D-CC07-417F-93E5-0B8CBD53D89A}" type="pres">
      <dgm:prSet presAssocID="{BEA5E20B-0D4A-4FDB-8D04-B10718694BE4}" presName="negativeSpace" presStyleCnt="0"/>
      <dgm:spPr/>
      <dgm:t>
        <a:bodyPr/>
        <a:lstStyle/>
        <a:p>
          <a:endParaRPr lang="ru-RU"/>
        </a:p>
      </dgm:t>
    </dgm:pt>
    <dgm:pt modelId="{2EF4A89A-CD9E-4A1C-927E-039A74CF36AB}" type="pres">
      <dgm:prSet presAssocID="{BEA5E20B-0D4A-4FDB-8D04-B10718694BE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C61A1-6A98-47F6-AEBD-CE09FC6B1098}" type="pres">
      <dgm:prSet presAssocID="{FB14B2EC-3AD1-4918-82D8-248EC99F7846}" presName="spaceBetweenRectangles" presStyleCnt="0"/>
      <dgm:spPr/>
      <dgm:t>
        <a:bodyPr/>
        <a:lstStyle/>
        <a:p>
          <a:endParaRPr lang="ru-RU"/>
        </a:p>
      </dgm:t>
    </dgm:pt>
    <dgm:pt modelId="{B44CC55D-8218-4382-ABB6-231E3476050A}" type="pres">
      <dgm:prSet presAssocID="{1A3F9C10-64A3-4F63-A2BE-6F8F3287F0CC}" presName="parentLin" presStyleCnt="0"/>
      <dgm:spPr/>
      <dgm:t>
        <a:bodyPr/>
        <a:lstStyle/>
        <a:p>
          <a:endParaRPr lang="ru-RU"/>
        </a:p>
      </dgm:t>
    </dgm:pt>
    <dgm:pt modelId="{AE4C82E9-5358-4924-A5D6-95FD7FCDDA65}" type="pres">
      <dgm:prSet presAssocID="{1A3F9C10-64A3-4F63-A2BE-6F8F3287F0C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E076A5A-A227-4C72-B135-5611F554C0C7}" type="pres">
      <dgm:prSet presAssocID="{1A3F9C10-64A3-4F63-A2BE-6F8F3287F0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70707-BF84-41D6-8E19-D742334716A1}" type="pres">
      <dgm:prSet presAssocID="{1A3F9C10-64A3-4F63-A2BE-6F8F3287F0CC}" presName="negativeSpace" presStyleCnt="0"/>
      <dgm:spPr/>
      <dgm:t>
        <a:bodyPr/>
        <a:lstStyle/>
        <a:p>
          <a:endParaRPr lang="ru-RU"/>
        </a:p>
      </dgm:t>
    </dgm:pt>
    <dgm:pt modelId="{E22D9E2E-D501-4199-A167-E8E1F782B491}" type="pres">
      <dgm:prSet presAssocID="{1A3F9C10-64A3-4F63-A2BE-6F8F3287F0C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4CF01-A280-480D-8E4B-CAF92063023E}" type="pres">
      <dgm:prSet presAssocID="{687FAC20-7CA6-4978-A45E-7B9DEED175A0}" presName="spaceBetweenRectangles" presStyleCnt="0"/>
      <dgm:spPr/>
      <dgm:t>
        <a:bodyPr/>
        <a:lstStyle/>
        <a:p>
          <a:endParaRPr lang="ru-RU"/>
        </a:p>
      </dgm:t>
    </dgm:pt>
    <dgm:pt modelId="{EC74F18E-9E40-4D81-B904-295E1F36CC5B}" type="pres">
      <dgm:prSet presAssocID="{759C043D-8800-45D7-9F43-7761179642CD}" presName="parentLin" presStyleCnt="0"/>
      <dgm:spPr/>
      <dgm:t>
        <a:bodyPr/>
        <a:lstStyle/>
        <a:p>
          <a:endParaRPr lang="ru-RU"/>
        </a:p>
      </dgm:t>
    </dgm:pt>
    <dgm:pt modelId="{B20AE441-7A13-4EE6-A053-C8EE12AAB266}" type="pres">
      <dgm:prSet presAssocID="{759C043D-8800-45D7-9F43-7761179642C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5606D72-BBAE-4939-B33C-0AC6FDBEDF3C}" type="pres">
      <dgm:prSet presAssocID="{759C043D-8800-45D7-9F43-7761179642C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5F62C-9B1C-4FF1-AC0B-48B02D7C0A5B}" type="pres">
      <dgm:prSet presAssocID="{759C043D-8800-45D7-9F43-7761179642CD}" presName="negativeSpace" presStyleCnt="0"/>
      <dgm:spPr/>
      <dgm:t>
        <a:bodyPr/>
        <a:lstStyle/>
        <a:p>
          <a:endParaRPr lang="ru-RU"/>
        </a:p>
      </dgm:t>
    </dgm:pt>
    <dgm:pt modelId="{55CA9EE2-0CF0-4AFB-99BD-F78EB2F6E517}" type="pres">
      <dgm:prSet presAssocID="{759C043D-8800-45D7-9F43-7761179642C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08AB13-06A3-4B3D-91C2-2862D0AA7806}" type="presOf" srcId="{B626389B-1034-4909-8AC0-FF0B2CB8C250}" destId="{7997DF29-B217-4709-B9B3-94BED5C03947}" srcOrd="0" destOrd="0" presId="urn:microsoft.com/office/officeart/2005/8/layout/list1"/>
    <dgm:cxn modelId="{4C403EE6-98D6-4227-A633-640E65EE8CFB}" srcId="{B626389B-1034-4909-8AC0-FF0B2CB8C250}" destId="{1A3F9C10-64A3-4F63-A2BE-6F8F3287F0CC}" srcOrd="1" destOrd="0" parTransId="{56342983-9511-459B-A30B-C3B7454727A4}" sibTransId="{687FAC20-7CA6-4978-A45E-7B9DEED175A0}"/>
    <dgm:cxn modelId="{391EF39E-A75B-46A1-BEB0-C9DD282EAFA0}" type="presOf" srcId="{BEA5E20B-0D4A-4FDB-8D04-B10718694BE4}" destId="{3BA646CE-4939-40B2-81AC-2C8E8DF2CD33}" srcOrd="0" destOrd="0" presId="urn:microsoft.com/office/officeart/2005/8/layout/list1"/>
    <dgm:cxn modelId="{0E2D8A1E-D0EB-4383-A3DC-D337F6DC15D1}" type="presOf" srcId="{1A3F9C10-64A3-4F63-A2BE-6F8F3287F0CC}" destId="{AE4C82E9-5358-4924-A5D6-95FD7FCDDA65}" srcOrd="0" destOrd="0" presId="urn:microsoft.com/office/officeart/2005/8/layout/list1"/>
    <dgm:cxn modelId="{DA52F805-EABA-452F-BFFC-77653FF79104}" srcId="{B626389B-1034-4909-8AC0-FF0B2CB8C250}" destId="{759C043D-8800-45D7-9F43-7761179642CD}" srcOrd="2" destOrd="0" parTransId="{702FA83A-1673-4B90-BC4F-1C414B6BA8F7}" sibTransId="{A8DECC31-25F8-47F4-AF8A-55F042C666B3}"/>
    <dgm:cxn modelId="{DF922CF0-F7DE-4940-8342-D19A48F54C7B}" type="presOf" srcId="{759C043D-8800-45D7-9F43-7761179642CD}" destId="{B20AE441-7A13-4EE6-A053-C8EE12AAB266}" srcOrd="0" destOrd="0" presId="urn:microsoft.com/office/officeart/2005/8/layout/list1"/>
    <dgm:cxn modelId="{A9677953-C576-4D41-A5FE-55C356025B4C}" srcId="{B626389B-1034-4909-8AC0-FF0B2CB8C250}" destId="{BEA5E20B-0D4A-4FDB-8D04-B10718694BE4}" srcOrd="0" destOrd="0" parTransId="{031E5078-8C5F-4E55-870F-00EBC49F8C3B}" sibTransId="{FB14B2EC-3AD1-4918-82D8-248EC99F7846}"/>
    <dgm:cxn modelId="{03204CCC-C953-4E8B-A31C-CB6F15E6A24D}" type="presOf" srcId="{759C043D-8800-45D7-9F43-7761179642CD}" destId="{45606D72-BBAE-4939-B33C-0AC6FDBEDF3C}" srcOrd="1" destOrd="0" presId="urn:microsoft.com/office/officeart/2005/8/layout/list1"/>
    <dgm:cxn modelId="{0C8D51E1-C7EB-4C6F-B8B9-E529F752BC2F}" type="presOf" srcId="{1A3F9C10-64A3-4F63-A2BE-6F8F3287F0CC}" destId="{8E076A5A-A227-4C72-B135-5611F554C0C7}" srcOrd="1" destOrd="0" presId="urn:microsoft.com/office/officeart/2005/8/layout/list1"/>
    <dgm:cxn modelId="{0B25B721-684A-42DF-A029-ED407F0B7AD6}" type="presOf" srcId="{BEA5E20B-0D4A-4FDB-8D04-B10718694BE4}" destId="{F82E62FB-B5E1-40FE-BA2C-267429B6F0DB}" srcOrd="1" destOrd="0" presId="urn:microsoft.com/office/officeart/2005/8/layout/list1"/>
    <dgm:cxn modelId="{BFF00381-DD13-473B-A9BE-0844EE7C0E44}" type="presParOf" srcId="{7997DF29-B217-4709-B9B3-94BED5C03947}" destId="{2E1A0147-0FFD-411E-8AEC-849299EF6A08}" srcOrd="0" destOrd="0" presId="urn:microsoft.com/office/officeart/2005/8/layout/list1"/>
    <dgm:cxn modelId="{0C8422C5-72EE-4F6C-BD3C-F25426F65020}" type="presParOf" srcId="{2E1A0147-0FFD-411E-8AEC-849299EF6A08}" destId="{3BA646CE-4939-40B2-81AC-2C8E8DF2CD33}" srcOrd="0" destOrd="0" presId="urn:microsoft.com/office/officeart/2005/8/layout/list1"/>
    <dgm:cxn modelId="{B4742AFF-142F-4891-8CB1-36A55D59E153}" type="presParOf" srcId="{2E1A0147-0FFD-411E-8AEC-849299EF6A08}" destId="{F82E62FB-B5E1-40FE-BA2C-267429B6F0DB}" srcOrd="1" destOrd="0" presId="urn:microsoft.com/office/officeart/2005/8/layout/list1"/>
    <dgm:cxn modelId="{3906D098-A34A-493A-A1EE-8C04EAE81148}" type="presParOf" srcId="{7997DF29-B217-4709-B9B3-94BED5C03947}" destId="{A7111C1D-CC07-417F-93E5-0B8CBD53D89A}" srcOrd="1" destOrd="0" presId="urn:microsoft.com/office/officeart/2005/8/layout/list1"/>
    <dgm:cxn modelId="{7F984E8F-F95E-4FF1-BF37-69FE792C6FBD}" type="presParOf" srcId="{7997DF29-B217-4709-B9B3-94BED5C03947}" destId="{2EF4A89A-CD9E-4A1C-927E-039A74CF36AB}" srcOrd="2" destOrd="0" presId="urn:microsoft.com/office/officeart/2005/8/layout/list1"/>
    <dgm:cxn modelId="{E3D568E3-EFDA-4B04-BD7A-B3E0B3DBF8FC}" type="presParOf" srcId="{7997DF29-B217-4709-B9B3-94BED5C03947}" destId="{375C61A1-6A98-47F6-AEBD-CE09FC6B1098}" srcOrd="3" destOrd="0" presId="urn:microsoft.com/office/officeart/2005/8/layout/list1"/>
    <dgm:cxn modelId="{81FF28F4-3628-4F07-88EB-821A8F4A430A}" type="presParOf" srcId="{7997DF29-B217-4709-B9B3-94BED5C03947}" destId="{B44CC55D-8218-4382-ABB6-231E3476050A}" srcOrd="4" destOrd="0" presId="urn:microsoft.com/office/officeart/2005/8/layout/list1"/>
    <dgm:cxn modelId="{9402CB93-03CB-4E37-85CC-C4749F245D9D}" type="presParOf" srcId="{B44CC55D-8218-4382-ABB6-231E3476050A}" destId="{AE4C82E9-5358-4924-A5D6-95FD7FCDDA65}" srcOrd="0" destOrd="0" presId="urn:microsoft.com/office/officeart/2005/8/layout/list1"/>
    <dgm:cxn modelId="{6378EB8C-AD8F-4836-B528-9BA9D93771E9}" type="presParOf" srcId="{B44CC55D-8218-4382-ABB6-231E3476050A}" destId="{8E076A5A-A227-4C72-B135-5611F554C0C7}" srcOrd="1" destOrd="0" presId="urn:microsoft.com/office/officeart/2005/8/layout/list1"/>
    <dgm:cxn modelId="{4F6653CA-9230-4857-ABA5-66C41B1754B6}" type="presParOf" srcId="{7997DF29-B217-4709-B9B3-94BED5C03947}" destId="{BE770707-BF84-41D6-8E19-D742334716A1}" srcOrd="5" destOrd="0" presId="urn:microsoft.com/office/officeart/2005/8/layout/list1"/>
    <dgm:cxn modelId="{A645355B-29CF-4824-84B2-671198790835}" type="presParOf" srcId="{7997DF29-B217-4709-B9B3-94BED5C03947}" destId="{E22D9E2E-D501-4199-A167-E8E1F782B491}" srcOrd="6" destOrd="0" presId="urn:microsoft.com/office/officeart/2005/8/layout/list1"/>
    <dgm:cxn modelId="{FE455FFE-2952-459C-9A85-85CB21E4DEF3}" type="presParOf" srcId="{7997DF29-B217-4709-B9B3-94BED5C03947}" destId="{E424CF01-A280-480D-8E4B-CAF92063023E}" srcOrd="7" destOrd="0" presId="urn:microsoft.com/office/officeart/2005/8/layout/list1"/>
    <dgm:cxn modelId="{8582A78D-279F-48D2-AFF7-2C730371E8E9}" type="presParOf" srcId="{7997DF29-B217-4709-B9B3-94BED5C03947}" destId="{EC74F18E-9E40-4D81-B904-295E1F36CC5B}" srcOrd="8" destOrd="0" presId="urn:microsoft.com/office/officeart/2005/8/layout/list1"/>
    <dgm:cxn modelId="{1B5D78A8-F9D4-4E3D-81EA-80F84CD7F386}" type="presParOf" srcId="{EC74F18E-9E40-4D81-B904-295E1F36CC5B}" destId="{B20AE441-7A13-4EE6-A053-C8EE12AAB266}" srcOrd="0" destOrd="0" presId="urn:microsoft.com/office/officeart/2005/8/layout/list1"/>
    <dgm:cxn modelId="{72743CB2-476E-46C4-B4A7-8471F4359718}" type="presParOf" srcId="{EC74F18E-9E40-4D81-B904-295E1F36CC5B}" destId="{45606D72-BBAE-4939-B33C-0AC6FDBEDF3C}" srcOrd="1" destOrd="0" presId="urn:microsoft.com/office/officeart/2005/8/layout/list1"/>
    <dgm:cxn modelId="{76DEA697-D038-4160-92D6-249DAE767001}" type="presParOf" srcId="{7997DF29-B217-4709-B9B3-94BED5C03947}" destId="{62C5F62C-9B1C-4FF1-AC0B-48B02D7C0A5B}" srcOrd="9" destOrd="0" presId="urn:microsoft.com/office/officeart/2005/8/layout/list1"/>
    <dgm:cxn modelId="{3480CAFD-5763-4B2C-A0FC-C1C7E7C6A69B}" type="presParOf" srcId="{7997DF29-B217-4709-B9B3-94BED5C03947}" destId="{55CA9EE2-0CF0-4AFB-99BD-F78EB2F6E5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3F079-ACFD-4CD1-9F7E-5A470936E90E}">
      <dsp:nvSpPr>
        <dsp:cNvPr id="0" name=""/>
        <dsp:cNvSpPr/>
      </dsp:nvSpPr>
      <dsp:spPr>
        <a:xfrm>
          <a:off x="0" y="525678"/>
          <a:ext cx="8991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055F7-CFD7-44EF-A483-D71CFC6CB7D1}">
      <dsp:nvSpPr>
        <dsp:cNvPr id="0" name=""/>
        <dsp:cNvSpPr/>
      </dsp:nvSpPr>
      <dsp:spPr>
        <a:xfrm>
          <a:off x="449580" y="82878"/>
          <a:ext cx="6294120" cy="88560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«На чужой манер русский хлеб не родится» (народная мудрость).</a:t>
          </a:r>
          <a:endParaRPr lang="ru-RU" sz="3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811" y="126109"/>
        <a:ext cx="6207658" cy="799138"/>
      </dsp:txXfrm>
    </dsp:sp>
    <dsp:sp modelId="{D61962DA-94C4-4240-9823-3C25F22DFA0D}">
      <dsp:nvSpPr>
        <dsp:cNvPr id="0" name=""/>
        <dsp:cNvSpPr/>
      </dsp:nvSpPr>
      <dsp:spPr>
        <a:xfrm>
          <a:off x="0" y="1886478"/>
          <a:ext cx="8991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80000"/>
              <a:hueOff val="-174745"/>
              <a:satOff val="-7560"/>
              <a:lumOff val="10178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A459E-89B7-4921-96B7-533F57DDE8A3}">
      <dsp:nvSpPr>
        <dsp:cNvPr id="0" name=""/>
        <dsp:cNvSpPr/>
      </dsp:nvSpPr>
      <dsp:spPr>
        <a:xfrm>
          <a:off x="449580" y="1443678"/>
          <a:ext cx="6294120" cy="885600"/>
        </a:xfrm>
        <a:prstGeom prst="roundRect">
          <a:avLst/>
        </a:prstGeom>
        <a:solidFill>
          <a:schemeClr val="accent6">
            <a:shade val="80000"/>
            <a:hueOff val="-174745"/>
            <a:satOff val="-7560"/>
            <a:lumOff val="101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«Рожь» - исконно русская зерновая культура.</a:t>
          </a:r>
          <a:endParaRPr lang="ru-RU" sz="3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811" y="1486909"/>
        <a:ext cx="6207658" cy="799138"/>
      </dsp:txXfrm>
    </dsp:sp>
    <dsp:sp modelId="{1978E539-CD13-490F-A680-A29F44A8BC32}">
      <dsp:nvSpPr>
        <dsp:cNvPr id="0" name=""/>
        <dsp:cNvSpPr/>
      </dsp:nvSpPr>
      <dsp:spPr>
        <a:xfrm>
          <a:off x="0" y="3247278"/>
          <a:ext cx="8991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80000"/>
              <a:hueOff val="-349491"/>
              <a:satOff val="-15121"/>
              <a:lumOff val="20355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E837F-EAC9-4D9D-9C88-0193BA10AC1A}">
      <dsp:nvSpPr>
        <dsp:cNvPr id="0" name=""/>
        <dsp:cNvSpPr/>
      </dsp:nvSpPr>
      <dsp:spPr>
        <a:xfrm>
          <a:off x="449580" y="2804478"/>
          <a:ext cx="6294120" cy="885600"/>
        </a:xfrm>
        <a:prstGeom prst="roundRect">
          <a:avLst/>
        </a:prstGeom>
        <a:solidFill>
          <a:schemeClr val="accent6">
            <a:shade val="80000"/>
            <a:hueOff val="-349491"/>
            <a:satOff val="-15121"/>
            <a:lumOff val="2035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125 грамм хлеба блокадного Ленинграда.</a:t>
          </a:r>
          <a:endParaRPr lang="ru-RU" sz="3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811" y="2847709"/>
        <a:ext cx="6207658" cy="799138"/>
      </dsp:txXfrm>
    </dsp:sp>
    <dsp:sp modelId="{C47F6DBB-36EA-4F78-AA8D-F7111ADA5B3F}">
      <dsp:nvSpPr>
        <dsp:cNvPr id="0" name=""/>
        <dsp:cNvSpPr/>
      </dsp:nvSpPr>
      <dsp:spPr>
        <a:xfrm>
          <a:off x="0" y="4608078"/>
          <a:ext cx="8991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shade val="80000"/>
              <a:hueOff val="-524236"/>
              <a:satOff val="-22681"/>
              <a:lumOff val="30533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99DEA-F7C0-4B75-A717-1994A9765719}">
      <dsp:nvSpPr>
        <dsp:cNvPr id="0" name=""/>
        <dsp:cNvSpPr/>
      </dsp:nvSpPr>
      <dsp:spPr>
        <a:xfrm>
          <a:off x="449580" y="4165278"/>
          <a:ext cx="6294120" cy="885600"/>
        </a:xfrm>
        <a:prstGeom prst="roundRect">
          <a:avLst/>
        </a:prstGeom>
        <a:solidFill>
          <a:schemeClr val="accent6">
            <a:shade val="80000"/>
            <a:hueOff val="-524236"/>
            <a:satOff val="-22681"/>
            <a:lumOff val="3053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03" tIns="0" rIns="23790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«Хлеб – духовный источник России».</a:t>
          </a:r>
          <a:endParaRPr lang="ru-RU" sz="3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811" y="4208509"/>
        <a:ext cx="6207658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55B5A-4E01-47F8-883F-E23BAF45E7AF}">
      <dsp:nvSpPr>
        <dsp:cNvPr id="0" name=""/>
        <dsp:cNvSpPr/>
      </dsp:nvSpPr>
      <dsp:spPr>
        <a:xfrm>
          <a:off x="0" y="543260"/>
          <a:ext cx="8686800" cy="856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B083E-3DAA-4024-9491-9B2476DED72A}">
      <dsp:nvSpPr>
        <dsp:cNvPr id="0" name=""/>
        <dsp:cNvSpPr/>
      </dsp:nvSpPr>
      <dsp:spPr>
        <a:xfrm>
          <a:off x="434340" y="41420"/>
          <a:ext cx="7271616" cy="10036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Возраст участников: 10-13  лет</a:t>
          </a:r>
          <a:endParaRPr lang="ru-RU" sz="3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3336" y="90416"/>
        <a:ext cx="7173624" cy="905688"/>
      </dsp:txXfrm>
    </dsp:sp>
    <dsp:sp modelId="{5F047014-4A6E-420B-BDD0-1C09F95403FC}">
      <dsp:nvSpPr>
        <dsp:cNvPr id="0" name=""/>
        <dsp:cNvSpPr/>
      </dsp:nvSpPr>
      <dsp:spPr>
        <a:xfrm>
          <a:off x="0" y="2085501"/>
          <a:ext cx="8686800" cy="856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6E9F3-DC40-4845-B50D-159F27B4851E}">
      <dsp:nvSpPr>
        <dsp:cNvPr id="0" name=""/>
        <dsp:cNvSpPr/>
      </dsp:nvSpPr>
      <dsp:spPr>
        <a:xfrm>
          <a:off x="434340" y="1583661"/>
          <a:ext cx="5080596" cy="10036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Срок: долгосрочный</a:t>
          </a:r>
          <a:endParaRPr lang="ru-RU" sz="3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3336" y="1632657"/>
        <a:ext cx="4982604" cy="905688"/>
      </dsp:txXfrm>
    </dsp:sp>
    <dsp:sp modelId="{090EB6F8-DB0A-41C6-A3CF-372F0ED58BE0}">
      <dsp:nvSpPr>
        <dsp:cNvPr id="0" name=""/>
        <dsp:cNvSpPr/>
      </dsp:nvSpPr>
      <dsp:spPr>
        <a:xfrm>
          <a:off x="0" y="3627741"/>
          <a:ext cx="8686800" cy="856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63579-7553-4B0D-A2C0-F7BEB3FDE58E}">
      <dsp:nvSpPr>
        <dsp:cNvPr id="0" name=""/>
        <dsp:cNvSpPr/>
      </dsp:nvSpPr>
      <dsp:spPr>
        <a:xfrm>
          <a:off x="434340" y="3125900"/>
          <a:ext cx="4585318" cy="10036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Время проведения презентации: 1 час</a:t>
          </a:r>
          <a:endParaRPr lang="ru-RU" sz="3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3336" y="3174896"/>
        <a:ext cx="4487326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4A89A-CD9E-4A1C-927E-039A74CF36AB}">
      <dsp:nvSpPr>
        <dsp:cNvPr id="0" name=""/>
        <dsp:cNvSpPr/>
      </dsp:nvSpPr>
      <dsp:spPr>
        <a:xfrm>
          <a:off x="0" y="634837"/>
          <a:ext cx="88392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E62FB-B5E1-40FE-BA2C-267429B6F0DB}">
      <dsp:nvSpPr>
        <dsp:cNvPr id="0" name=""/>
        <dsp:cNvSpPr/>
      </dsp:nvSpPr>
      <dsp:spPr>
        <a:xfrm>
          <a:off x="441960" y="14917"/>
          <a:ext cx="6187440" cy="1239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группа (создание макета «Взрасти свой хлеб. Пшеница, рожь (посевы)») – 3 человека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2484" y="75441"/>
        <a:ext cx="6066392" cy="1118792"/>
      </dsp:txXfrm>
    </dsp:sp>
    <dsp:sp modelId="{E22D9E2E-D501-4199-A167-E8E1F782B491}">
      <dsp:nvSpPr>
        <dsp:cNvPr id="0" name=""/>
        <dsp:cNvSpPr/>
      </dsp:nvSpPr>
      <dsp:spPr>
        <a:xfrm>
          <a:off x="0" y="2539957"/>
          <a:ext cx="88392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76A5A-A227-4C72-B135-5611F554C0C7}">
      <dsp:nvSpPr>
        <dsp:cNvPr id="0" name=""/>
        <dsp:cNvSpPr/>
      </dsp:nvSpPr>
      <dsp:spPr>
        <a:xfrm>
          <a:off x="441960" y="1920037"/>
          <a:ext cx="6187440" cy="1239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800" b="1" kern="1200" smtClean="0">
              <a:latin typeface="Times New Roman" pitchFamily="18" charset="0"/>
              <a:cs typeface="Times New Roman" pitchFamily="18" charset="0"/>
            </a:rPr>
            <a:t> группа (информативный блок) – 4 человека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2484" y="1980561"/>
        <a:ext cx="6066392" cy="1118792"/>
      </dsp:txXfrm>
    </dsp:sp>
    <dsp:sp modelId="{55CA9EE2-0CF0-4AFB-99BD-F78EB2F6E517}">
      <dsp:nvSpPr>
        <dsp:cNvPr id="0" name=""/>
        <dsp:cNvSpPr/>
      </dsp:nvSpPr>
      <dsp:spPr>
        <a:xfrm>
          <a:off x="0" y="4445077"/>
          <a:ext cx="88392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06D72-BBAE-4939-B33C-0AC6FDBEDF3C}">
      <dsp:nvSpPr>
        <dsp:cNvPr id="0" name=""/>
        <dsp:cNvSpPr/>
      </dsp:nvSpPr>
      <dsp:spPr>
        <a:xfrm>
          <a:off x="441960" y="3825157"/>
          <a:ext cx="6187440" cy="1239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Times New Roman" pitchFamily="18" charset="0"/>
              <a:cs typeface="Times New Roman" pitchFamily="18" charset="0"/>
            </a:rPr>
            <a:t>III</a:t>
          </a:r>
          <a:r>
            <a:rPr lang="ru-RU" sz="2800" b="1" kern="1200" smtClean="0">
              <a:latin typeface="Times New Roman" pitchFamily="18" charset="0"/>
              <a:cs typeface="Times New Roman" pitchFamily="18" charset="0"/>
            </a:rPr>
            <a:t> группа (иллюстративные работы) – 3 человека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2484" y="3885681"/>
        <a:ext cx="6066392" cy="1118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6168D-D730-472E-9E71-BF3B248038D3}" type="datetimeFigureOut">
              <a:rPr lang="ru-RU" smtClean="0"/>
              <a:pPr/>
              <a:t>23.11.2014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783D1-8259-49C1-BACA-AD22B262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98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783D1-8259-49C1-BACA-AD22B262420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84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2366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7" name="Рисунок 6" descr="shutterstock_10609697-[Converted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929066"/>
            <a:ext cx="1131102" cy="1357322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7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 advClick="0" advTm="7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11/23/2014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Click="0" advTm="7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11/23/2014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7000">
    <p:rand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0"/>
                </a:schemeClr>
              </a:gs>
              <a:gs pos="35000">
                <a:schemeClr val="accent1">
                  <a:tint val="37000"/>
                  <a:satMod val="300000"/>
                  <a:alpha val="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32000"/>
                </a:schemeClr>
              </a:gs>
              <a:gs pos="35000">
                <a:schemeClr val="accent6">
                  <a:tint val="37000"/>
                  <a:satMod val="300000"/>
                  <a:alpha val="36000"/>
                </a:schemeClr>
              </a:gs>
              <a:gs pos="100000">
                <a:schemeClr val="accent6">
                  <a:tint val="15000"/>
                  <a:satMod val="350000"/>
                  <a:alpha val="9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11/23/2014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 advTm="7000"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Casanov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CyrillicHover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CyrillicHover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CyrillicHover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CyrillicHover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CyrillicHover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microsoft.com/office/2007/relationships/diagramDrawing" Target="../diagrams/drawing2.xml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Data" Target="../diagrams/data3.xml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025" y="374917"/>
            <a:ext cx="8784975" cy="5477375"/>
          </a:xfrm>
          <a:prstGeom prst="smileyFace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</a:t>
            </a:r>
            <a:r>
              <a:rPr lang="ru-RU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Гурина Ирина Валерьевна</a:t>
            </a: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sz="36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  начальных классов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МКВ (с) ОУ г. Астрахани «ОСОШ №5»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представляет</a:t>
            </a:r>
          </a:p>
          <a:p>
            <a:pPr algn="ctr">
              <a:defRPr/>
            </a:pP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авторскую разработку открытой презентации детского проекта:</a:t>
            </a:r>
          </a:p>
          <a:p>
            <a:pPr algn="ctr">
              <a:defRPr/>
            </a:pPr>
            <a:r>
              <a:rPr lang="ru-RU" sz="32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«Хлеб – всему голова»</a:t>
            </a:r>
            <a:endParaRPr lang="ru-RU" sz="32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8088" y="32016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Астрахань – 2013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работа\хлеб\9 копия копия.gif"/>
          <p:cNvPicPr>
            <a:picLocks noChangeAspect="1" noChangeArrowheads="1"/>
          </p:cNvPicPr>
          <p:nvPr/>
        </p:nvPicPr>
        <p:blipFill rotWithShape="1">
          <a:blip r:embed="rId4"/>
          <a:srcRect t="39870"/>
          <a:stretch/>
        </p:blipFill>
        <p:spPr bwMode="auto">
          <a:xfrm>
            <a:off x="-571536" y="5386193"/>
            <a:ext cx="4860032" cy="14718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39951" y="5067462"/>
            <a:ext cx="461920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 чужой манер русский хлеб не родится…»</a:t>
            </a:r>
          </a:p>
          <a:p>
            <a:pPr algn="ctr"/>
            <a:r>
              <a:rPr lang="ru-RU" sz="2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(из старинной русской поговорки)</a:t>
            </a:r>
          </a:p>
          <a:p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http://missfine.fotoplenka.users.photofile.ru/photo/missfine.fotoplenka/140442513/xlarge/16817104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6327" l="6126" r="9402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598942"/>
            <a:ext cx="4176958" cy="225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lga_voronets_-_khleb_vsemu_golova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832298" y="6122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48680"/>
            <a:ext cx="8803409" cy="1198240"/>
          </a:xfrm>
          <a:prstGeom prst="roundRect">
            <a:avLst/>
          </a:prstGeom>
        </p:spPr>
        <p:txBody>
          <a:bodyPr>
            <a:prstTxWarp prst="textArchUp">
              <a:avLst/>
            </a:prstTxWarp>
            <a:norm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Темы исследований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05448415"/>
              </p:ext>
            </p:extLst>
          </p:nvPr>
        </p:nvGraphicFramePr>
        <p:xfrm>
          <a:off x="0" y="1196752"/>
          <a:ext cx="8991600" cy="5446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pic>
        <p:nvPicPr>
          <p:cNvPr id="1027" name="Picture 3" descr="C:\Users\пк\Pictures\Новая папка (3)\DCIM\100_PANA\P1000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537" y="2636912"/>
            <a:ext cx="5436095" cy="4077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к\Pictures\Новая папка (3)\DCIM\100_PANA\P10002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88"/>
          <a:stretch/>
        </p:blipFill>
        <p:spPr bwMode="auto">
          <a:xfrm>
            <a:off x="107504" y="30235"/>
            <a:ext cx="5148063" cy="3902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836712"/>
            <a:ext cx="3674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Индивидуальные мини-проекты детей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57" y="42283"/>
            <a:ext cx="9135026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03648" y="116632"/>
            <a:ext cx="7128792" cy="5760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Буклет: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8686" y="764704"/>
            <a:ext cx="715531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4" name="Выноска со стрелкой вправо 3"/>
          <p:cNvSpPr/>
          <p:nvPr/>
        </p:nvSpPr>
        <p:spPr>
          <a:xfrm>
            <a:off x="251520" y="332656"/>
            <a:ext cx="2963158" cy="1237246"/>
          </a:xfrm>
          <a:prstGeom prst="right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Лента лицом вниз 5"/>
          <p:cNvSpPr/>
          <p:nvPr/>
        </p:nvSpPr>
        <p:spPr>
          <a:xfrm>
            <a:off x="2987825" y="188640"/>
            <a:ext cx="5904656" cy="1800200"/>
          </a:xfrm>
          <a:prstGeom prst="ribb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Литературное чтение (внеклассное чтение)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Лента лицом вниз 8"/>
          <p:cNvSpPr/>
          <p:nvPr/>
        </p:nvSpPr>
        <p:spPr>
          <a:xfrm>
            <a:off x="18015" y="2857496"/>
            <a:ext cx="2161663" cy="2071702"/>
          </a:xfrm>
          <a:prstGeom prst="ribb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Техноло-гия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Лента лицом вниз 9"/>
          <p:cNvSpPr/>
          <p:nvPr/>
        </p:nvSpPr>
        <p:spPr>
          <a:xfrm>
            <a:off x="812950" y="4682344"/>
            <a:ext cx="2733456" cy="2071702"/>
          </a:xfrm>
          <a:prstGeom prst="ribb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Окружающие мир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«Мир вокруг нас»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Лента лицом вниз 10"/>
          <p:cNvSpPr/>
          <p:nvPr/>
        </p:nvSpPr>
        <p:spPr>
          <a:xfrm>
            <a:off x="3428991" y="3429000"/>
            <a:ext cx="2221418" cy="2071702"/>
          </a:xfrm>
          <a:prstGeom prst="ribb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ИЗО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Лента лицом вниз 12"/>
          <p:cNvSpPr/>
          <p:nvPr/>
        </p:nvSpPr>
        <p:spPr>
          <a:xfrm>
            <a:off x="6979542" y="3140968"/>
            <a:ext cx="2164458" cy="2071702"/>
          </a:xfrm>
          <a:prstGeom prst="ribb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2587293" y="2143116"/>
            <a:ext cx="3960440" cy="1428760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Метопредметные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связи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Лента лицом вниз 11"/>
          <p:cNvSpPr/>
          <p:nvPr/>
        </p:nvSpPr>
        <p:spPr>
          <a:xfrm>
            <a:off x="5292080" y="4657936"/>
            <a:ext cx="2285844" cy="2071702"/>
          </a:xfrm>
          <a:prstGeom prst="ribb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3-4 классы</a:t>
            </a:r>
            <a:endParaRPr lang="ru-RU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38773522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пк\Desktop\201101A0\010120117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3750" b="92917" l="13000" r="93688">
                        <a14:backgroundMark x1="31750" y1="88417" x2="31750" y2="88417"/>
                        <a14:backgroundMark x1="36375" y1="90167" x2="36375" y2="9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0" t="13785" r="6335" b="8134"/>
          <a:stretch/>
        </p:blipFill>
        <p:spPr bwMode="auto">
          <a:xfrm rot="5635453">
            <a:off x="5408992" y="3322476"/>
            <a:ext cx="3786632" cy="3897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pic>
        <p:nvPicPr>
          <p:cNvPr id="2050" name="Picture 2" descr="C:\Users\пк\Pictures\Новая папка (3)\DCIM\100_PANA\P100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239" y="143148"/>
            <a:ext cx="4247571" cy="3038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Pictures\Новая папка (3)\DCIM\100_PANA\P100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7353" y="139861"/>
            <a:ext cx="4269142" cy="3078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к\Desktop\201101A0\010120117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06"/>
          <a:stretch/>
        </p:blipFill>
        <p:spPr bwMode="auto">
          <a:xfrm>
            <a:off x="174238" y="3685802"/>
            <a:ext cx="4247572" cy="2973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к\Desktop\201101A0\010120117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68" t="18921" r="7107" b="10188"/>
          <a:stretch/>
        </p:blipFill>
        <p:spPr bwMode="auto">
          <a:xfrm>
            <a:off x="4767353" y="3652961"/>
            <a:ext cx="4247571" cy="3006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к\Pictures\Новая папка (3)\DCIM\100_PANA\P10002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9766" y="1988839"/>
            <a:ext cx="1875493" cy="218006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7768" y="928817"/>
            <a:ext cx="4767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Практические занятия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Засев злаков на опытные поля</a:t>
            </a:r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3" y="6113219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Лабораторные исследования всходов (замеры роста)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190771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пк\Pictures\Новая папка (3)\DCIM\100_PANA\P1000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8500" y1="38000" x2="9682" y2="93939"/>
                        <a14:foregroundMark x1="1500" y1="61515" x2="2818" y2="95515"/>
                        <a14:foregroundMark x1="20000" y1="95697" x2="28636" y2="95515"/>
                        <a14:foregroundMark x1="79545" y1="61091" x2="80909" y2="94909"/>
                        <a14:foregroundMark x1="84636" y1="69030" x2="95682" y2="93939"/>
                        <a14:foregroundMark x1="77773" y1="55152" x2="77182" y2="61273"/>
                        <a14:foregroundMark x1="83273" y1="17333" x2="90136" y2="2788"/>
                        <a14:foregroundMark x1="87591" y1="2970" x2="80591" y2="13333"/>
                        <a14:foregroundMark x1="88636" y1="788" x2="83727" y2="3576"/>
                        <a14:foregroundMark x1="65227" y1="91333" x2="58500" y2="91333"/>
                        <a14:backgroundMark x1="42818" y1="17515" x2="54909" y2="39030"/>
                        <a14:backgroundMark x1="20000" y1="26667" x2="21500" y2="44970"/>
                        <a14:backgroundMark x1="64182" y1="51515" x2="61500" y2="84788"/>
                        <a14:backgroundMark x1="61500" y1="85758" x2="61636" y2="88970"/>
                        <a14:backgroundMark x1="61500" y1="94909" x2="61773" y2="97515"/>
                        <a14:backgroundMark x1="59091" y1="84788" x2="59273" y2="87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7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79512" y="6088559"/>
            <a:ext cx="81703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Помощь  руководителя проекта 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258541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60648"/>
            <a:ext cx="8280921" cy="5490088"/>
          </a:xfrm>
          <a:prstGeom prst="flowChartMagneticDis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Углублять навыки детей в исследовательской деятельности, в работе со справочной, научной литературой. </a:t>
            </a:r>
          </a:p>
          <a:p>
            <a:pPr marL="0" indent="0">
              <a:buNone/>
            </a:pP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Результаты в исследовании предоставлять как в виде докладов, так и в виде открытых выступлений.</a:t>
            </a:r>
          </a:p>
          <a:p>
            <a:pPr marL="0" indent="0">
              <a:buNone/>
            </a:pP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Создание макета, в виде открытого, лабораторного поля высадки зерновых культур.</a:t>
            </a:r>
          </a:p>
          <a:p>
            <a:pPr marL="0" indent="0">
              <a:buNone/>
            </a:pP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Воспитать трепетное серьезное, бережное отношение к хлебу, к людям, взрастившим этот хлеб. Черствого хлеба не бывает.</a:t>
            </a:r>
            <a:endParaRPr lang="ru-RU" sz="2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26" y="1124744"/>
            <a:ext cx="8686800" cy="8382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 цели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yanatii.narod.ru/photogallery/Karavay/images/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52120" y="4713142"/>
            <a:ext cx="2791742" cy="227992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Pictures\Новая папка (3)\DCIM\100_PANA\P10002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0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12088" cy="1268760"/>
          </a:xfrm>
        </p:spPr>
        <p:txBody>
          <a:bodyPr>
            <a:prstTxWarp prst="textCurveDown">
              <a:avLst/>
            </a:prstTxWarp>
            <a:noAutofit/>
          </a:bodyPr>
          <a:lstStyle/>
          <a:p>
            <a:pPr algn="ctr"/>
            <a:r>
              <a:rPr lang="ru-RU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Методические задачи</a:t>
            </a:r>
            <a:endParaRPr lang="ru-RU" sz="54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711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основном </a:t>
            </a:r>
          </a:p>
          <a:p>
            <a:pPr marL="0" indent="0" algn="ctr">
              <a:buNone/>
            </a:pP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рассматриваем как формирование : </a:t>
            </a:r>
          </a:p>
          <a:p>
            <a:pPr>
              <a:buFontTx/>
              <a:buChar char="-"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творческого поведения </a:t>
            </a:r>
          </a:p>
          <a:p>
            <a:pPr>
              <a:buFontTx/>
              <a:buChar char="-"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экологического мышления</a:t>
            </a:r>
          </a:p>
          <a:p>
            <a:pPr>
              <a:buFontTx/>
              <a:buChar char="-"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нравственно-патриотических ценностей личности</a:t>
            </a:r>
          </a:p>
          <a:p>
            <a:pPr>
              <a:buFontTx/>
              <a:buChar char="-"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навыков работы на ПК</a:t>
            </a:r>
          </a:p>
          <a:p>
            <a:pPr>
              <a:buFontTx/>
              <a:buChar char="-"/>
            </a:pPr>
            <a:r>
              <a:rPr lang="ru-RU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оммуникативной компетенции (в группе)</a:t>
            </a:r>
          </a:p>
          <a:p>
            <a:pPr>
              <a:buFontTx/>
              <a:buChar char="-"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познавательной компетентности. 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225011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s9918.vkontakte.ru/u61422288/100341113/x_b7ef1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728"/>
            <a:ext cx="9166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2367"/>
            <a:ext cx="7128792" cy="2700300"/>
          </a:xfrm>
          <a:prstGeom prst="dodecagon">
            <a:avLst/>
          </a:prstGeom>
          <a:ln w="762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Руководители проекта (2 классных руководителя)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творческая группа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(библиотекарь, пекарь, кондитеры, хлебопекарни №5)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1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835696" y="3717032"/>
            <a:ext cx="648072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796136" y="3861048"/>
            <a:ext cx="648072" cy="5040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3558" y="4378001"/>
            <a:ext cx="3240360" cy="2382083"/>
          </a:xfrm>
          <a:prstGeom prst="dodecagon">
            <a:avLst/>
          </a:prstGeom>
          <a:ln w="762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Участники проекта по созданию сборника стихов о хлебе советских и астраханских поэтов «Труд хлеборобов»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07799" y="4378001"/>
            <a:ext cx="3240360" cy="2382083"/>
          </a:xfrm>
          <a:prstGeom prst="dodecagon">
            <a:avLst/>
          </a:prstGeom>
          <a:ln w="762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Участники проекта по созданию макета «Взрасти свой хлеб (посевы ржи и пшеницы)», панно «Золотой колос»</a:t>
            </a:r>
            <a:endParaRPr lang="ru-RU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8634" y="188640"/>
            <a:ext cx="8737861" cy="1080120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Состав проектной группы</a:t>
            </a:r>
          </a:p>
        </p:txBody>
      </p:sp>
    </p:spTree>
    <p:extLst>
      <p:ext uri="{BB962C8B-B14F-4D97-AF65-F5344CB8AC3E}">
        <p14:creationId xmlns:p14="http://schemas.microsoft.com/office/powerpoint/2010/main" xmlns="" val="1603613874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27262" y="6383655"/>
            <a:ext cx="2428892" cy="3693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Астрахань – 2013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380" y="8531"/>
            <a:ext cx="8676100" cy="403187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творческо-исследовательский проект </a:t>
            </a:r>
          </a:p>
          <a:p>
            <a:pPr algn="ctr"/>
            <a:r>
              <a:rPr lang="ru-RU" sz="6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«Хлеб – всему голова»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563" y="3059668"/>
            <a:ext cx="827291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Автор проекта:</a:t>
            </a:r>
          </a:p>
          <a:p>
            <a:pPr algn="ctr">
              <a:defRPr/>
            </a:pP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Гурина И.В.</a:t>
            </a: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  начальных классов</a:t>
            </a:r>
          </a:p>
          <a:p>
            <a:pPr algn="ctr">
              <a:defRPr/>
            </a:pP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МКВ (с) ОУ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ОСОШ №5»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0194" y="836712"/>
            <a:ext cx="8686800" cy="4896544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Продолжить формирование навыков планирования поэтапной, пошаговой деятельности по нашей теме; выдвижение  предположения (гипотезы); постановку целей по достижению задач.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Систематизировать по разделам справочного, информационного материала и обобщение полученных знаний.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Познакомиться с особенностями агрономии засева зерновых культур на Руси; устным народным творчеством; фольклором русского народа.  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Применять дифференцированный, индивидуальный подход к каждому участнику проекта.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Развитие эстетического вкуса, трудолюбия, стимулирование детей к большей индивидуальности в самовыражении; в детской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коммуникативности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в групповой работе.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www.nevesta.ua/img/tovars/14121/142/big/14890/15698048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790" b="95708" l="14000" r="89714"/>
                    </a14:imgEffect>
                  </a14:imgLayer>
                </a14:imgProps>
              </a:ext>
            </a:extLst>
          </a:blip>
          <a:srcRect l="18214" r="16428"/>
          <a:stretch>
            <a:fillRect/>
          </a:stretch>
        </p:blipFill>
        <p:spPr bwMode="auto">
          <a:xfrm>
            <a:off x="5580112" y="5229200"/>
            <a:ext cx="3266882" cy="20458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135026" cy="1296144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Методические задачи</a:t>
            </a:r>
            <a:b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(в расширенном виде)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05" y="476672"/>
            <a:ext cx="8686800" cy="8382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251520" y="1055016"/>
            <a:ext cx="4818836" cy="3286148"/>
          </a:xfrm>
          <a:prstGeom prst="plaqu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источников информационно-справочного материала о народной правде необходимости хлеба, как основного продукта питания, так и неисчерпаемого источника для вдохновения русского народа для создания песен, сказок, частушек, поговорок, загадок, стихов.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6005161" y="1055016"/>
            <a:ext cx="2531680" cy="1365872"/>
          </a:xfrm>
          <a:prstGeom prst="plaqu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Сравнение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Табличка 2"/>
          <p:cNvSpPr/>
          <p:nvPr/>
        </p:nvSpPr>
        <p:spPr>
          <a:xfrm>
            <a:off x="5868144" y="2780928"/>
            <a:ext cx="2880320" cy="1440160"/>
          </a:xfrm>
          <a:prstGeom prst="plaqu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проб в виде опытов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абличка 7"/>
          <p:cNvSpPr/>
          <p:nvPr/>
        </p:nvSpPr>
        <p:spPr>
          <a:xfrm>
            <a:off x="680718" y="5494005"/>
            <a:ext cx="3960440" cy="720080"/>
          </a:xfrm>
          <a:prstGeom prst="plaque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групповой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4509120"/>
            <a:ext cx="86409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КОЛИЧЕСТВУ УЧАСТНИКОВ: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0356" y="5108575"/>
            <a:ext cx="3602037" cy="1755775"/>
          </a:xfrm>
          <a:prstGeom prst="plaque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4113" y="231744"/>
            <a:ext cx="8686800" cy="5508645"/>
          </a:xfrm>
          <a:prstGeom prst="ca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2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buNone/>
            </a:pPr>
            <a:endParaRPr lang="ru-RU" b="1" dirty="0" smtClean="0">
              <a:ln w="12700">
                <a:solidFill>
                  <a:schemeClr val="bg2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Действительно ли хлеб является «всему головой» в человеческой жизни, главным мерилом таких понятий как «независимость», «Родина», «чужбина», «семья», «доброта» и «счастье» и конечно же духовным источником для нашего народа.</a:t>
            </a:r>
            <a:endParaRPr lang="ru-RU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26" y="1700808"/>
            <a:ext cx="8686800" cy="8382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Гипотеза </a:t>
            </a:r>
            <a:b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предположение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chuguevsovet.ru/uploads/posts/2012-07/1342513331_zhat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649214"/>
            <a:ext cx="3565630" cy="2208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www.stapravda.ru/images/view_photo/p148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2528" y="4654861"/>
            <a:ext cx="3608883" cy="2380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4">
              <a:avLst/>
            </a:prstTxWarp>
            <a:normAutofit fontScale="90000"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Состав участников проекта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89857040"/>
              </p:ext>
            </p:extLst>
          </p:nvPr>
        </p:nvGraphicFramePr>
        <p:xfrm>
          <a:off x="304800" y="1196752"/>
          <a:ext cx="8839200" cy="551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пк\Pictures\Новая папка (3)\DCIM\100_PANA\P10002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3707904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pic>
        <p:nvPicPr>
          <p:cNvPr id="3075" name="Picture 3" descr="C:\Users\пк\Pictures\Новая папка (3)\DCIM\100_PANA\P1000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501" y="162656"/>
            <a:ext cx="4739167" cy="355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к\Pictures\Новая папка (3)\DCIM\100_PANA\P1000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5052053" cy="378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869" y="764704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Выставка эскизов </a:t>
            </a:r>
          </a:p>
          <a:p>
            <a:pPr algn="ctr"/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макета   «Взрасти свой хлеб».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oformi.net/uploads/gallery/main/11/oformi_net_wieruxn_3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310"/>
            <a:ext cx="9144000" cy="68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missfine.fotoplenka.users.photofile.ru/photo/missfine.fotoplenka/140442513/xlarge/16817104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6327" l="6126" r="9402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768" y="4689998"/>
            <a:ext cx="4458652" cy="241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85546" y="692696"/>
            <a:ext cx="8172908" cy="4968552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algn="ctr"/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Надо в срок убрать пшеницу</a:t>
            </a:r>
            <a:b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зерно в муку смолоть,</a:t>
            </a:r>
            <a:b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чтобы мог на свет родиться </a:t>
            </a:r>
            <a:b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хлеба белого ломоть.</a:t>
            </a:r>
            <a:endParaRPr 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714752"/>
            <a:ext cx="7277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«Ничего главнее нету - хлеба на столе».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5372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13" y="116632"/>
            <a:ext cx="5644031" cy="792088"/>
          </a:xfrm>
        </p:spPr>
        <p:txBody>
          <a:bodyPr>
            <a:prstTxWarp prst="textChevron">
              <a:avLst/>
            </a:prstTxWarp>
            <a:no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Итог: </a:t>
            </a:r>
            <a:endParaRPr lang="ru-RU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325" y="1268760"/>
            <a:ext cx="8740375" cy="4032448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что же такое хлеб в жизни нашего народа? Это не просто продукт питания, это история, поэзия, культура, музыка, ценность, настоящая ценность всей России. Мы с вами в начале знакомства с этой темой для исследования, для этого необходимо стремление к чему-то новому, желание дойти до истиной, главенствующей роли хлеба в человеческой жизни, культурным  мерилом отношений между людьми. Главное – это понять на всю оставшуюся жизнь и донести свое бережное отношение к «куску хлеба» до своих будущих детей.</a:t>
            </a:r>
            <a:endParaRPr lang="ru-RU" sz="21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977" b="93869" l="5521" r="94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5" t="6870" r="5125" b="7397"/>
          <a:stretch>
            <a:fillRect/>
          </a:stretch>
        </p:blipFill>
        <p:spPr bwMode="auto">
          <a:xfrm>
            <a:off x="1187624" y="4944057"/>
            <a:ext cx="6512237" cy="185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Pictures\Новая папка (3)\DCIM\100_PANA\P100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928"/>
            <a:ext cx="3419872" cy="20441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109749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13" y="188640"/>
            <a:ext cx="8686800" cy="838200"/>
          </a:xfrm>
        </p:spPr>
        <p:txBody>
          <a:bodyPr>
            <a:prstTxWarp prst="textChevron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Источники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325" y="1052736"/>
            <a:ext cx="8740375" cy="5400600"/>
          </a:xfrm>
          <a:ln>
            <a:noFill/>
          </a:ln>
          <a:effec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«Окружающий мир» А.В. Плешаков учебник 3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М., Просвещение, 2012 г.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«Азбука» /в 2-х частях/ серия «Школа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Росии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М., Просвещение, 2012 г.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Хрестоматия для младших школьников М. Просвещение, 1991 г.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Русские пословицы, поговорки М.,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Центрополиграф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2005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Детская энциклопедия, том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М. Просвещение, 1969 г.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Советский энциклопедический словарь . Гл. ред. А.М. Прохоров – 4 изд. М. – Советская энциклопедия, 1988 – 1600 с.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«Частушки» Ф.М. Селиванов, Библиотека русского фольклора, том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М. Советская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Росиия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1990 г.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«Ради жизни на земле»  сборник стихов, том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М. Современник, 1975 г. 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«Песни советского кино» М. </a:t>
            </a:r>
            <a:r>
              <a:rPr lang="ru-RU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Центрополиграф</a:t>
            </a: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2006 г.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Википедия (подборка статей, стихотворений, песен) </a:t>
            </a:r>
            <a:endParaRPr lang="ru-RU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600288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gpicture.ru/wp-content/uploads/2009/08/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15672" cy="1178768"/>
          </a:xfrm>
        </p:spPr>
        <p:txBody>
          <a:bodyPr>
            <a:prstTxWarp prst="textStop">
              <a:avLst/>
            </a:prstTxWarp>
            <a:normAutofit fontScale="90000"/>
          </a:bodyPr>
          <a:lstStyle/>
          <a:p>
            <a:r>
              <a:rPr lang="ru-RU" b="1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Презентация детского творческого проекта</a:t>
            </a:r>
            <a:endParaRPr lang="ru-RU" b="1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8720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5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«Хлеб – всему голова»</a:t>
            </a:r>
          </a:p>
          <a:p>
            <a:pPr marL="0" indent="0">
              <a:buNone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43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дальнейшее развитие условий для </a:t>
            </a:r>
            <a:r>
              <a:rPr lang="ru-RU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самотворчества</a:t>
            </a:r>
            <a:r>
              <a:rPr lang="ru-RU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самореализации личности каждого участника проекта, через усвоение творчески открытых знаний по мере углубления и ознакомления со справочным материалом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22815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radikal.com.tr/Blogs/2013/03/03/hdpacksuperiorwallpapers503_127-DC46-CDAF-C2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205" y="11219"/>
            <a:ext cx="8686800" cy="8382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ru-RU" sz="44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проекта</a:t>
            </a:r>
            <a:endParaRPr lang="ru-RU" sz="4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884096" cy="6021288"/>
          </a:xfrm>
        </p:spPr>
        <p:txBody>
          <a:bodyPr>
            <a:noAutofit/>
          </a:bodyPr>
          <a:lstStyle/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Совещание участников творческой группы. Здесь обозначить проблемные вопросы и определить цели и задачи проекта.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Родительское собрание по новой тематике детского проекта.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Классные часы: «Зерновые культуры», «Пшеница и рожь», «Что такое голод?», «Хлеб – драгоценность, его береги».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Экскурсия в хлебопекарню №5 (ул. Агрономическая д . 65), горячая выпечка </a:t>
            </a:r>
            <a:r>
              <a:rPr lang="ru-RU" sz="1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хлебо</a:t>
            </a: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-булочных, кондитерских изделий.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Библиотечные уроки: «Блокадный Ленинград», «Дорога жизни», «Рожь – исконно русская зерновая культура».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Теоретические занятия по сбору информации для сборника «Труд хлеборобов».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Практические занятия по групповым и индивидуальным мини-проектам с дифференцированным подходом к каждому ребенку.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Практические занятия по созданию сборника «Труд хлеборобов».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Родительское собрание «Презентация сборника «Труд хлеборобов»».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Экспозиция эскизов макета «Пшеница. Рожь (посевы)».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Совещание участников творческой группы. Составить смету на изготовление макета по рисунку победителей выставки. 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Практические занятия по созданию макета «Пшеница. Рожь (посевы)».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Репетиции презентации проекта «Хлеб – всему голова».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Родительское собрание «Презентация макета «Пшеница. Рожь (посевы)»».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r>
              <a:rPr lang="ru-RU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Открытая презентация проекта «Хлеб – всему голова»</a:t>
            </a:r>
          </a:p>
          <a:p>
            <a:pPr algn="just">
              <a:buClr>
                <a:srgbClr val="002060"/>
              </a:buClr>
              <a:buSzPct val="80000"/>
              <a:buFont typeface="Courier New" pitchFamily="49" charset="0"/>
              <a:buChar char="o"/>
            </a:pPr>
            <a:endParaRPr lang="ru-RU" sz="1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948464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60648"/>
            <a:ext cx="8712968" cy="5669252"/>
          </a:xfrm>
          <a:prstGeom prst="su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«Поле – русское поле….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Счастьем и болью вместе с тобою…»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113" y="548680"/>
            <a:ext cx="8686800" cy="8382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ru-RU" sz="4800" b="1" i="1" cap="none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ТВОРЧЕСКОЕ НАЗВАНИЕ</a:t>
            </a:r>
            <a:r>
              <a:rPr lang="ru-RU" sz="4800" b="1" i="1" cap="none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4800" b="1" i="1" cap="none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Pictures\Новая папка (3)\DCIM\100_PANA\P100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9" y="3501008"/>
            <a:ext cx="4475990" cy="33569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26" y="404664"/>
            <a:ext cx="8686800" cy="8382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ru-RU" sz="4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Основополагающий вопрос:</a:t>
            </a:r>
            <a:endParaRPr lang="ru-RU" sz="4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811" y="1071546"/>
            <a:ext cx="8715404" cy="2933518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 ли в наше далеко не голодное время прививать современным детям трепетное и серьезное отношение к хлебу. </a:t>
            </a:r>
            <a:endParaRPr lang="ru-RU" sz="2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178" y="3625561"/>
            <a:ext cx="3527822" cy="320556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9330" t="3994" r="7507"/>
          <a:stretch/>
        </p:blipFill>
        <p:spPr bwMode="auto">
          <a:xfrm>
            <a:off x="74958" y="3625561"/>
            <a:ext cx="3434214" cy="319405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allon.ru/_ph/16/805200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6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prstTxWarp prst="textCanDown">
              <a:avLst/>
            </a:prstTxWarp>
          </a:bodyPr>
          <a:lstStyle/>
          <a:p>
            <a:pPr marL="0" indent="0" algn="just">
              <a:buNone/>
            </a:pPr>
            <a:r>
              <a:rPr lang="ru-RU" b="1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1. Издание сборника стихов о хлебе с иллюстрациями как советских так и астраханских поэтов «Труд хлеборобов».</a:t>
            </a:r>
          </a:p>
          <a:p>
            <a:pPr marL="0" indent="0" algn="just">
              <a:buNone/>
            </a:pPr>
            <a:r>
              <a:rPr lang="ru-RU" b="1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2. Создание макета «Взрасти </a:t>
            </a:r>
            <a:r>
              <a:rPr lang="ru-RU" b="1" i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совй</a:t>
            </a:r>
            <a:r>
              <a:rPr lang="ru-RU" b="1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хлеб (посевы ржи и пшеницы на лабораторным полях)», панно – барельеф «Золотой колос».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0648"/>
            <a:ext cx="8712968" cy="1152128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Практические цели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870921159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cljPFYNiIyQ/UKFPLLhBd1I/AAAAAAAAC7A/oFPC9XGEpPQ/s1600/%D0%BA%D0%BE%D0%BB%D0%BE%D1%81%D0%BA%D0%B8+%D0%B2+%D0%BF%D0%BE%D0%BB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prstTxWarp prst="textStop">
              <a:avLst/>
            </a:prstTxWarp>
            <a:noAutofit/>
          </a:bodyPr>
          <a:lstStyle/>
          <a:p>
            <a:pPr algn="ctr"/>
            <a:r>
              <a:rPr lang="ru-RU" sz="6600" b="1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Цель проекта</a:t>
            </a:r>
            <a:endParaRPr lang="ru-RU" sz="6600" b="1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5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Состоит  в формировании </a:t>
            </a:r>
          </a:p>
          <a:p>
            <a:pPr marL="0" indent="0" algn="ctr">
              <a:buNone/>
            </a:pPr>
            <a:endParaRPr lang="ru-RU" sz="5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Чувства ответственности к труду людей, взрастивших кусок хлеба, любви к Родине, гордости за ее прошлое и сегодняшнее. </a:t>
            </a:r>
          </a:p>
          <a:p>
            <a:pPr marL="0" indent="0"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Стремление и готовность сохранять традиции нашего народа, бережного отношения к крошке хлеба</a:t>
            </a:r>
          </a:p>
          <a:p>
            <a:pPr marL="0" indent="0"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0" indent="0" algn="ctr">
              <a:buNone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участвовать в нашей созидательной проектной деятельности, быть чутким, неравнодушным к такому святому понятию, как просто «хлеб».</a:t>
            </a:r>
          </a:p>
          <a:p>
            <a:pPr marL="0" indent="0">
              <a:buNone/>
            </a:pP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409952"/>
      </p:ext>
    </p:extLst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oetryclub.com.ua/upload/poem_all/00381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96" y="5580"/>
            <a:ext cx="9135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8705880" cy="5736130"/>
          </a:xfrm>
          <a:prstGeom prst="flowChartMultidocumen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Clr>
                <a:srgbClr val="C00000"/>
              </a:buClr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культура народа (нации) все-таки определяется по отношению к хлебу?</a:t>
            </a:r>
          </a:p>
          <a:p>
            <a:pPr marL="514350" indent="-514350">
              <a:spcBef>
                <a:spcPts val="0"/>
              </a:spcBef>
              <a:buClr>
                <a:srgbClr val="C00000"/>
              </a:buClr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 хлебом единым жив человек»,  но что такое духовный голод?</a:t>
            </a:r>
          </a:p>
          <a:p>
            <a:pPr marL="514350" indent="-514350">
              <a:spcBef>
                <a:spcPts val="0"/>
              </a:spcBef>
              <a:buClr>
                <a:srgbClr val="C00000"/>
              </a:buClr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так важно в жизни есть «свой хлеб»?</a:t>
            </a:r>
          </a:p>
          <a:p>
            <a:pPr marL="514350" indent="-514350">
              <a:spcBef>
                <a:spcPts val="0"/>
              </a:spcBef>
              <a:buClr>
                <a:srgbClr val="C00000"/>
              </a:buClr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понятия «свобода», «Родина» и «хлеб» так взаимосвязаны между собой в русском народном творчестве?</a:t>
            </a:r>
          </a:p>
          <a:p>
            <a:pPr marL="514350" indent="-514350">
              <a:spcBef>
                <a:spcPts val="0"/>
              </a:spcBef>
              <a:buClr>
                <a:srgbClr val="C00000"/>
              </a:buClr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Хлеб – самый простой продукт, но почему прежде, чем получить его – «семь потов сойдет»?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417" y="764704"/>
            <a:ext cx="8686800" cy="8382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Проблемные вопросы:</a:t>
            </a:r>
            <a:endParaRPr lang="ru-RU" sz="4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60" y="4609761"/>
            <a:ext cx="5844308" cy="2131605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7000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03001030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502</TotalTime>
  <Words>1318</Words>
  <Application>Microsoft Office PowerPoint</Application>
  <PresentationFormat>Экран (4:3)</PresentationFormat>
  <Paragraphs>181</Paragraphs>
  <Slides>28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Трек</vt:lpstr>
      <vt:lpstr>TS030010304</vt:lpstr>
      <vt:lpstr>Слайд 1</vt:lpstr>
      <vt:lpstr>Слайд 2</vt:lpstr>
      <vt:lpstr>Презентация детского творческого проекта</vt:lpstr>
      <vt:lpstr>Мероприятия проекта</vt:lpstr>
      <vt:lpstr>ТВОРЧЕСКОЕ НАЗВАНИЕ:</vt:lpstr>
      <vt:lpstr>Основополагающий вопрос:</vt:lpstr>
      <vt:lpstr>Слайд 7</vt:lpstr>
      <vt:lpstr>Цель проекта</vt:lpstr>
      <vt:lpstr>Проблемные вопросы:</vt:lpstr>
      <vt:lpstr>Темы исследований:</vt:lpstr>
      <vt:lpstr>Слайд 11</vt:lpstr>
      <vt:lpstr>Слайд 12</vt:lpstr>
      <vt:lpstr>Слайд 13</vt:lpstr>
      <vt:lpstr>3-4 классы</vt:lpstr>
      <vt:lpstr>Слайд 15</vt:lpstr>
      <vt:lpstr>Слайд 16</vt:lpstr>
      <vt:lpstr>Дидактические цели:</vt:lpstr>
      <vt:lpstr>Методические задачи</vt:lpstr>
      <vt:lpstr>Слайд 19</vt:lpstr>
      <vt:lpstr>Методические задачи (в расширенном виде):</vt:lpstr>
      <vt:lpstr>Методы исследования:</vt:lpstr>
      <vt:lpstr>Гипотеза  (предположение)</vt:lpstr>
      <vt:lpstr>Состав участников проекта:</vt:lpstr>
      <vt:lpstr>Слайд 24</vt:lpstr>
      <vt:lpstr>Надо в срок убрать пшеницу и зерно в муку смолоть, чтобы мог на свет родиться  хлеба белого ломоть.</vt:lpstr>
      <vt:lpstr>Слайд 26</vt:lpstr>
      <vt:lpstr>Итог: </vt:lpstr>
      <vt:lpstr>Источники: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Эльдорадо</cp:lastModifiedBy>
  <cp:revision>60</cp:revision>
  <dcterms:created xsi:type="dcterms:W3CDTF">2013-04-16T16:17:38Z</dcterms:created>
  <dcterms:modified xsi:type="dcterms:W3CDTF">2014-11-23T14:17:52Z</dcterms:modified>
</cp:coreProperties>
</file>