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2" r:id="rId14"/>
    <p:sldId id="281" r:id="rId15"/>
    <p:sldId id="280" r:id="rId16"/>
    <p:sldId id="279" r:id="rId17"/>
    <p:sldId id="278" r:id="rId18"/>
    <p:sldId id="277" r:id="rId19"/>
    <p:sldId id="276" r:id="rId20"/>
    <p:sldId id="275" r:id="rId21"/>
    <p:sldId id="274" r:id="rId22"/>
    <p:sldId id="273" r:id="rId23"/>
    <p:sldId id="283" r:id="rId24"/>
    <p:sldId id="271" r:id="rId25"/>
    <p:sldId id="270" r:id="rId26"/>
    <p:sldId id="294" r:id="rId27"/>
    <p:sldId id="293" r:id="rId28"/>
    <p:sldId id="292" r:id="rId29"/>
    <p:sldId id="291" r:id="rId30"/>
    <p:sldId id="290" r:id="rId31"/>
    <p:sldId id="289" r:id="rId32"/>
    <p:sldId id="287" r:id="rId33"/>
    <p:sldId id="286" r:id="rId34"/>
    <p:sldId id="285" r:id="rId35"/>
    <p:sldId id="284" r:id="rId36"/>
    <p:sldId id="309" r:id="rId37"/>
    <p:sldId id="308" r:id="rId38"/>
    <p:sldId id="307" r:id="rId39"/>
    <p:sldId id="306" r:id="rId40"/>
    <p:sldId id="305" r:id="rId41"/>
    <p:sldId id="304" r:id="rId42"/>
    <p:sldId id="303" r:id="rId43"/>
    <p:sldId id="302" r:id="rId44"/>
    <p:sldId id="300" r:id="rId45"/>
    <p:sldId id="299" r:id="rId46"/>
    <p:sldId id="298" r:id="rId47"/>
    <p:sldId id="297" r:id="rId48"/>
    <p:sldId id="296" r:id="rId49"/>
    <p:sldId id="295" r:id="rId50"/>
    <p:sldId id="310" r:id="rId51"/>
    <p:sldId id="313" r:id="rId52"/>
    <p:sldId id="322" r:id="rId53"/>
    <p:sldId id="325" r:id="rId54"/>
    <p:sldId id="332" r:id="rId55"/>
    <p:sldId id="329" r:id="rId56"/>
    <p:sldId id="330" r:id="rId57"/>
    <p:sldId id="328" r:id="rId58"/>
    <p:sldId id="327" r:id="rId59"/>
    <p:sldId id="326" r:id="rId60"/>
    <p:sldId id="324" r:id="rId61"/>
    <p:sldId id="321" r:id="rId62"/>
    <p:sldId id="323" r:id="rId63"/>
    <p:sldId id="320" r:id="rId64"/>
    <p:sldId id="318" r:id="rId65"/>
    <p:sldId id="317" r:id="rId66"/>
    <p:sldId id="316" r:id="rId67"/>
    <p:sldId id="315" r:id="rId68"/>
    <p:sldId id="314" r:id="rId69"/>
    <p:sldId id="333" r:id="rId70"/>
    <p:sldId id="334" r:id="rId71"/>
    <p:sldId id="335" r:id="rId72"/>
    <p:sldId id="336" r:id="rId73"/>
    <p:sldId id="337" r:id="rId74"/>
    <p:sldId id="343" r:id="rId75"/>
    <p:sldId id="338" r:id="rId76"/>
    <p:sldId id="341" r:id="rId77"/>
    <p:sldId id="340" r:id="rId78"/>
    <p:sldId id="339" r:id="rId79"/>
    <p:sldId id="356" r:id="rId80"/>
    <p:sldId id="357" r:id="rId81"/>
    <p:sldId id="360" r:id="rId82"/>
    <p:sldId id="358" r:id="rId83"/>
    <p:sldId id="361" r:id="rId84"/>
    <p:sldId id="355" r:id="rId85"/>
    <p:sldId id="354" r:id="rId86"/>
    <p:sldId id="353" r:id="rId87"/>
    <p:sldId id="352" r:id="rId88"/>
    <p:sldId id="362" r:id="rId89"/>
    <p:sldId id="351" r:id="rId90"/>
    <p:sldId id="350" r:id="rId91"/>
    <p:sldId id="349" r:id="rId92"/>
    <p:sldId id="348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47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703E7-B32A-4F2E-A3EC-A5660ACE4CAE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2471B-91C4-4D4D-BC8F-69A3C8607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81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703E7-B32A-4F2E-A3EC-A5660ACE4CAE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2471B-91C4-4D4D-BC8F-69A3C8607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7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 descr="7887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00298" y="357166"/>
            <a:ext cx="642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 err="1" smtClean="0">
                <a:solidFill>
                  <a:srgbClr val="FFFF00"/>
                </a:solidFill>
                <a:latin typeface="Calibri" pitchFamily="34" charset="0"/>
              </a:rPr>
              <a:t>Д.Букстехуде</a:t>
            </a:r>
            <a:r>
              <a:rPr lang="en-US" sz="2800" b="1" i="1" dirty="0" smtClean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 «Прелюдия  фуга» </a:t>
            </a:r>
            <a:r>
              <a:rPr lang="en-US" sz="2800" b="1" i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 algn="r"/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800" b="1" i="1" dirty="0" smtClean="0">
                <a:solidFill>
                  <a:srgbClr val="FFFF00"/>
                </a:solidFill>
                <a:latin typeface="Calibri" pitchFamily="34" charset="0"/>
              </a:rPr>
              <a:t>g-moll</a:t>
            </a:r>
            <a:endParaRPr lang="ru-RU" sz="28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38_1309060627_153_21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a7b4_63c36f54_XXL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гтз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оз9о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yolnskij-sobor-10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372063_3554158_soborsvyatogostefan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0"/>
            <a:ext cx="920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yolnskij-sobor-09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terer-goticheskogo-sobora-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yolnskij-sobor-0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13" y="0"/>
            <a:ext cx="9218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ytrazh_Notre_Dame_de_Par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pg1135836016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032012-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6000768"/>
            <a:ext cx="428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FF00"/>
                </a:solidFill>
                <a:latin typeface="Calibri" pitchFamily="34" charset="0"/>
              </a:rPr>
              <a:t>П.Дранга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    «</a:t>
            </a:r>
            <a:r>
              <a:rPr lang="ru-RU" sz="2800" b="1" i="1" dirty="0" err="1" smtClean="0">
                <a:solidFill>
                  <a:srgbClr val="FFFF00"/>
                </a:solidFill>
                <a:latin typeface="Calibri" pitchFamily="34" charset="0"/>
              </a:rPr>
              <a:t>Веро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»</a:t>
            </a:r>
            <a:endParaRPr lang="ru-RU" sz="28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3748167_239851x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00694" y="357166"/>
            <a:ext cx="28663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мечты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5695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285728"/>
            <a:ext cx="53306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стремления  к  мечте</a:t>
            </a:r>
            <a:endParaRPr lang="ru-RU" sz="32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1e23a99fcbd586969d92210ceea9640c32fd62_5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b5c6bc257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87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409485_1281113923_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3888216_tango_3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6577854c6df8feb8e7ecbe19a5849a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20110926152143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2d35c5ef3f4906580885.550x340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00760" y="500042"/>
            <a:ext cx="2693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любви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038" y="0"/>
            <a:ext cx="919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file51395989_24d2a856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9stpF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ranga_f0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31411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Те</a:t>
            </a:r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ма   </a:t>
            </a:r>
            <a:endParaRPr lang="ru-RU" sz="3200" b="1" i="1" cap="none" spc="0" dirty="0" smtClean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желания  любви</a:t>
            </a:r>
            <a:endParaRPr lang="ru-RU" sz="32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_4556788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9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0a26c02688d2f3a11d690faca4506a9d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433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Танго в Бангкоке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riginal157439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184067e097b12a71b6dd7d20b5c767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191b8812fdc12a8dd333e001e0a19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-3175"/>
            <a:ext cx="9139237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99823732_4979645_0a178eb8b7d2695f04142c9eecc6e7c1_cr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32398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страсти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edc534f4ca2103dd2b22e6f84b6c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87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RIAN_01448131.LR.ru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x_c1b9dd0c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40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2_111_06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1212708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122807688545435664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86446" y="428604"/>
            <a:ext cx="28663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мечты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ZmRlOW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275726_large_883328259456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192979_lyubov_-serdca_1600x1200_(www.GdeFon.ru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1305730740_1304111552_28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275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14876" y="142852"/>
            <a:ext cx="42123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желания  любви</a:t>
            </a:r>
            <a:endParaRPr lang="ru-RU" sz="32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105211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Tango_Seduccion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57cef668fe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-3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4a3a774b860b03ce4f17f242172d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627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100511_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32421844_28_mix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6072206"/>
            <a:ext cx="27974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 любви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783986388f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defaul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лор олвам 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4714884"/>
            <a:ext cx="25490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</a:t>
            </a:r>
          </a:p>
          <a:p>
            <a:pPr algn="ctr"/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стремления </a:t>
            </a:r>
          </a:p>
          <a:p>
            <a:pPr algn="ctr"/>
            <a:r>
              <a:rPr lang="ru-RU" sz="32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 к  мечте</a:t>
            </a:r>
            <a:endParaRPr lang="ru-RU" sz="32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81123425_2003assassinationtango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bory-gotik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823736_4979645_7f2a86a832f1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881764_large_97732770_248676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mage_image_236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0_866eb_3ee60c5f_XL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091f685bbd8729615b779cb5de7760ae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73321456_1135161959465721a7385ce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4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32398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страсти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759eeb9ae9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774_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338829545304179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yolnskij-sobor-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95304127_CulyeMFvpu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168705133613617061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c9f412aa3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462864_1270622112_tango_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Belle du Seigneur_672x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5008" y="285728"/>
            <a:ext cx="30685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Тема  счастья</a:t>
            </a:r>
            <a:endParaRPr lang="ru-RU" sz="3600" b="1" i="1" cap="none" spc="0" dirty="0">
              <a:ln w="12700">
                <a:noFill/>
                <a:prstDash val="solid"/>
              </a:ln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965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41fp120729b358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e657bcbaa65bd2540e6940663fdc2e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13152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7788"/>
            <a:ext cx="9144000" cy="701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spana_39_20120618_12862884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42337962bf33e92078e3a797b29202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0f3l7.jpg_______E2_84_96_12_cr_cr_cr_c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159874_tan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52267972_21493272_13136152_11227839_10872182_00000014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386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40</Words>
  <Application>Microsoft Office PowerPoint</Application>
  <PresentationFormat>Экран (4:3)</PresentationFormat>
  <Paragraphs>17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User</cp:lastModifiedBy>
  <cp:revision>15</cp:revision>
  <dcterms:created xsi:type="dcterms:W3CDTF">2012-07-05T15:55:29Z</dcterms:created>
  <dcterms:modified xsi:type="dcterms:W3CDTF">2014-10-14T20:42:33Z</dcterms:modified>
</cp:coreProperties>
</file>