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2EA3-CD35-4723-A2B1-6F7DB6B182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727BC-676E-4F41-8616-0573CDCCC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5B237-F59C-4F29-BB8A-43C500353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CD77-A2D2-4CB1-A717-F9BFECA2C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5012-16C2-4A0C-BB7F-B48FECA1CE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795EB-C447-4F74-8539-622C58817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1A43-C286-420B-AD6F-EFF4D648A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1398B-FC48-401E-BC6A-CD8C60D7C9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95A80-5CDF-4347-B96B-5661620F6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2CC83-5D67-4C80-8F4D-44733A0A6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85AA-DF65-4C73-931B-F6A01BA60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5ACBD3-8DE0-4C6E-90B6-43E8711267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152525"/>
          </a:xfrm>
        </p:spPr>
        <p:txBody>
          <a:bodyPr/>
          <a:lstStyle/>
          <a:p>
            <a:r>
              <a:rPr lang="ru-RU" sz="4000"/>
              <a:t>Внеклассное мероприятие по ПДД</a:t>
            </a:r>
            <a:br>
              <a:rPr lang="ru-RU" sz="4000"/>
            </a:br>
            <a:endParaRPr lang="ru-RU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9138"/>
            <a:ext cx="6400800" cy="3649662"/>
          </a:xfrm>
        </p:spPr>
        <p:txBody>
          <a:bodyPr/>
          <a:lstStyle/>
          <a:p>
            <a:r>
              <a:rPr lang="ru-RU" sz="2400" b="1"/>
              <a:t>Тема</a:t>
            </a:r>
            <a:r>
              <a:rPr lang="en-US" sz="2400" b="1"/>
              <a:t>:</a:t>
            </a:r>
            <a:endParaRPr lang="ru-RU" sz="2400" b="1"/>
          </a:p>
          <a:p>
            <a:r>
              <a:rPr lang="ru-RU" b="1"/>
              <a:t>РЕМНИ БЕЗОПАСНОСТИ</a:t>
            </a:r>
          </a:p>
          <a:p>
            <a:r>
              <a:rPr lang="ru-RU" sz="1800" b="1"/>
              <a:t>МБОУ «СОШ №24 с углубленным изучением отдельных предметов» Приволжского района г.Казани</a:t>
            </a:r>
          </a:p>
          <a:p>
            <a:pPr algn="r"/>
            <a:r>
              <a:rPr lang="ru-RU" sz="1400"/>
              <a:t>                           </a:t>
            </a:r>
            <a:r>
              <a:rPr lang="ru-RU" sz="1400" b="1"/>
              <a:t>ВЫПОЛНИЛИ</a:t>
            </a:r>
            <a:r>
              <a:rPr lang="en-US" sz="1400" b="1"/>
              <a:t>: </a:t>
            </a:r>
            <a:r>
              <a:rPr lang="ru-RU" sz="1400" b="1"/>
              <a:t>Ахметгалиева Р.Н. учитель начальных классов первой  категории</a:t>
            </a:r>
            <a:r>
              <a:rPr lang="en-US" sz="1400" b="1"/>
              <a:t>  </a:t>
            </a:r>
            <a:r>
              <a:rPr lang="ru-RU" sz="1400" b="1"/>
              <a:t>  </a:t>
            </a:r>
          </a:p>
          <a:p>
            <a:pPr algn="r"/>
            <a:r>
              <a:rPr lang="ru-RU" sz="1400" b="1"/>
              <a:t>Белоусова З.Ю. учитель музыки высшей </a:t>
            </a:r>
          </a:p>
          <a:p>
            <a:pPr algn="r"/>
            <a:r>
              <a:rPr lang="ru-RU" sz="1400" b="1"/>
              <a:t>категории </a:t>
            </a:r>
          </a:p>
          <a:p>
            <a:pPr algn="r"/>
            <a:r>
              <a:rPr lang="ru-RU" sz="1400" b="1"/>
              <a:t>Гумерова Г.Т. учитель начальных классов </a:t>
            </a:r>
          </a:p>
          <a:p>
            <a:pPr algn="r"/>
            <a:r>
              <a:rPr lang="ru-RU" sz="1400" b="1"/>
              <a:t>первой категории</a:t>
            </a:r>
            <a:r>
              <a:rPr lang="ru-RU" sz="1400"/>
              <a:t> </a:t>
            </a:r>
          </a:p>
        </p:txBody>
      </p:sp>
      <p:pic>
        <p:nvPicPr>
          <p:cNvPr id="2052" name="Picture 4" descr="школ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21163"/>
            <a:ext cx="31321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Ехала, ехала, увидела — стоит печь </a:t>
            </a:r>
          </a:p>
        </p:txBody>
      </p:sp>
      <p:pic>
        <p:nvPicPr>
          <p:cNvPr id="10244" name="Picture 4" descr="0030-040-Skazka-Gusi-lebed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916113"/>
            <a:ext cx="6840538" cy="4249737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Ёжик подарил ей за это наколенники </a:t>
            </a:r>
          </a:p>
        </p:txBody>
      </p:sp>
      <p:pic>
        <p:nvPicPr>
          <p:cNvPr id="11268" name="Picture 4" descr="наколенник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1700213"/>
            <a:ext cx="5761038" cy="453707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Одела она их и поехала дальше — стоит яблоня </a:t>
            </a:r>
          </a:p>
        </p:txBody>
      </p:sp>
      <p:pic>
        <p:nvPicPr>
          <p:cNvPr id="12292" name="Picture 4" descr="яблоня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600200"/>
            <a:ext cx="5545138" cy="5257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Погналась девочка быстрее зайца. Заяц пожалел ее, вдруг упадет и подарил ей налокотники</a:t>
            </a:r>
            <a:r>
              <a:rPr lang="ru-RU" sz="4000"/>
              <a:t> </a:t>
            </a:r>
          </a:p>
        </p:txBody>
      </p:sp>
      <p:pic>
        <p:nvPicPr>
          <p:cNvPr id="13316" name="Picture 4" descr="налокотник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Течет молочная река в кисельных берегах.</a:t>
            </a:r>
          </a:p>
        </p:txBody>
      </p:sp>
      <p:pic>
        <p:nvPicPr>
          <p:cNvPr id="14340" name="Picture 4" descr="речк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743075"/>
            <a:ext cx="5759450" cy="485457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В избушке старая баба-яга прядет кудель. А на лавочке сидит братец, играет серебряными яблочками</a:t>
            </a:r>
            <a:r>
              <a:rPr lang="ru-RU" sz="4000"/>
              <a:t> </a:t>
            </a:r>
          </a:p>
        </p:txBody>
      </p:sp>
      <p:pic>
        <p:nvPicPr>
          <p:cNvPr id="15364" name="Picture 4" descr="избушк на курьих ножках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957388"/>
            <a:ext cx="5832475" cy="4900612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Куда можно посадить пассажира на велосипеде</a:t>
            </a:r>
            <a:r>
              <a:rPr lang="en-US" sz="4000"/>
              <a:t>?</a:t>
            </a:r>
            <a:endParaRPr lang="ru-RU" sz="4000"/>
          </a:p>
        </p:txBody>
      </p:sp>
      <p:pic>
        <p:nvPicPr>
          <p:cNvPr id="16388" name="Picture 4" descr="на велосипеде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844675"/>
            <a:ext cx="6624637" cy="501332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На дальние расстояния обязательно надо пристегиваться ремнями безопасности, а в городском транспорте  во время езды, если стоишь, обязательно держаться за поручни.</a:t>
            </a:r>
          </a:p>
        </p:txBody>
      </p:sp>
      <p:pic>
        <p:nvPicPr>
          <p:cNvPr id="17412" name="Picture 4" descr="автобус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2492375"/>
            <a:ext cx="4859337" cy="4365625"/>
          </a:xfrm>
          <a:noFill/>
          <a:ln/>
        </p:spPr>
      </p:pic>
      <p:pic>
        <p:nvPicPr>
          <p:cNvPr id="17413" name="Picture 5" descr="поручни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42846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Река укрыла ее под кисельным бережком </a:t>
            </a:r>
          </a:p>
        </p:txBody>
      </p:sp>
      <p:pic>
        <p:nvPicPr>
          <p:cNvPr id="18438" name="Picture 6" descr="речк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628775"/>
            <a:ext cx="6481763" cy="52292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При взлете и посадки пристегивать ремни безопасности </a:t>
            </a:r>
          </a:p>
        </p:txBody>
      </p:sp>
      <p:pic>
        <p:nvPicPr>
          <p:cNvPr id="19460" name="Picture 4" descr="самолет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844675"/>
            <a:ext cx="6335713" cy="4176713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 наших дорогах очень часто происходят ДТП </a:t>
            </a:r>
          </a:p>
        </p:txBody>
      </p:sp>
      <p:pic>
        <p:nvPicPr>
          <p:cNvPr id="3076" name="Picture 4" descr="ДТП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98600" y="1600200"/>
            <a:ext cx="6145213" cy="4525963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Печка спрятала девочку с братцем </a:t>
            </a:r>
          </a:p>
        </p:txBody>
      </p:sp>
      <p:pic>
        <p:nvPicPr>
          <p:cNvPr id="20484" name="Picture 4" descr="печк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844675"/>
            <a:ext cx="6119813" cy="5013325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Где должны сидеть дети во время поездки на автомобиле </a:t>
            </a:r>
          </a:p>
        </p:txBody>
      </p:sp>
      <p:pic>
        <p:nvPicPr>
          <p:cNvPr id="21508" name="Picture 4" descr="автокресло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19288"/>
            <a:ext cx="7488237" cy="4462462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(группа 0+)</a:t>
            </a:r>
            <a:r>
              <a:rPr lang="ru-RU" sz="4000"/>
              <a:t> Эти автокресла-переноски "бэби-коконы" </a:t>
            </a:r>
          </a:p>
        </p:txBody>
      </p:sp>
      <p:pic>
        <p:nvPicPr>
          <p:cNvPr id="22532" name="Picture 4" descr="авток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8775"/>
            <a:ext cx="70564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(группа 0+ и 1)</a:t>
            </a:r>
            <a:r>
              <a:rPr lang="ru-RU" sz="3200"/>
              <a:t> Автокресла этой группы имеют схожую конструкцию</a:t>
            </a:r>
            <a:r>
              <a:rPr lang="ru-RU" sz="4000"/>
              <a:t> </a:t>
            </a:r>
          </a:p>
        </p:txBody>
      </p:sp>
      <p:pic>
        <p:nvPicPr>
          <p:cNvPr id="23556" name="Picture 4" descr="автокресло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67175" y="3148013"/>
            <a:ext cx="4897438" cy="3449637"/>
          </a:xfrm>
          <a:noFill/>
          <a:ln/>
        </p:spPr>
      </p:pic>
      <p:pic>
        <p:nvPicPr>
          <p:cNvPr id="23557" name="Picture 5" descr="автокресло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3238"/>
            <a:ext cx="4067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(группа 2 и 3)</a:t>
            </a:r>
            <a:r>
              <a:rPr lang="ru-RU" sz="4000"/>
              <a:t> Для детей постарше </a:t>
            </a:r>
          </a:p>
        </p:txBody>
      </p:sp>
      <p:pic>
        <p:nvPicPr>
          <p:cNvPr id="24580" name="Picture 4" descr="автокресло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919288"/>
            <a:ext cx="7416800" cy="4678362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Выпускаются также универсальные автокресла - кресла-трансформеры</a:t>
            </a:r>
            <a:r>
              <a:rPr lang="ru-RU" sz="4000"/>
              <a:t> </a:t>
            </a:r>
          </a:p>
        </p:txBody>
      </p:sp>
      <p:pic>
        <p:nvPicPr>
          <p:cNvPr id="26628" name="Picture 4" descr="трансформер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600200"/>
            <a:ext cx="4968875" cy="5068888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Если мы будем соблюдать все меры предосторожности, то не получим травмы при ДТП.</a:t>
            </a:r>
            <a:r>
              <a:rPr lang="ru-RU" sz="4000"/>
              <a:t> </a:t>
            </a:r>
          </a:p>
        </p:txBody>
      </p:sp>
      <p:pic>
        <p:nvPicPr>
          <p:cNvPr id="27652" name="Picture 4" descr="333(14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38250" y="1638300"/>
            <a:ext cx="6667500" cy="444817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Жили мужик да баба. У них была дочка да сынок маленький.</a:t>
            </a:r>
          </a:p>
        </p:txBody>
      </p:sp>
      <p:pic>
        <p:nvPicPr>
          <p:cNvPr id="4100" name="Picture 4" descr="родител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700213"/>
            <a:ext cx="6553200" cy="47529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Какую ошибку допустили родители</a:t>
            </a:r>
            <a:r>
              <a:rPr lang="en-US" sz="4000"/>
              <a:t>?</a:t>
            </a:r>
            <a:r>
              <a:rPr lang="ru-RU" sz="4000"/>
              <a:t> </a:t>
            </a:r>
          </a:p>
        </p:txBody>
      </p:sp>
      <p:pic>
        <p:nvPicPr>
          <p:cNvPr id="38916" name="Picture 4" descr="image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4087" cy="50688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Если не пристегиваться можно стукнуться сильно головой об лобовое стекло и даже вылететь из окна</a:t>
            </a:r>
            <a:r>
              <a:rPr lang="ru-RU" sz="4000"/>
              <a:t> </a:t>
            </a:r>
          </a:p>
        </p:txBody>
      </p:sp>
      <p:pic>
        <p:nvPicPr>
          <p:cNvPr id="5124" name="Picture 4" descr="стукнулись об лобовое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349500"/>
            <a:ext cx="4464050" cy="3816350"/>
          </a:xfrm>
          <a:noFill/>
          <a:ln/>
        </p:spPr>
      </p:pic>
      <p:pic>
        <p:nvPicPr>
          <p:cNvPr id="5125" name="Picture 5" descr="вылет из лобово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349500"/>
            <a:ext cx="4105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 как правильно пристегнуться</a:t>
            </a:r>
            <a:r>
              <a:rPr lang="en-US" sz="4000"/>
              <a:t>?</a:t>
            </a:r>
            <a:endParaRPr lang="ru-RU" sz="4000"/>
          </a:p>
        </p:txBody>
      </p:sp>
      <p:pic>
        <p:nvPicPr>
          <p:cNvPr id="6148" name="Picture 4" descr="пристег рем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700213"/>
            <a:ext cx="7200900" cy="47529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Отвлекать водителя во время езды нельзя </a:t>
            </a:r>
          </a:p>
        </p:txBody>
      </p:sp>
      <p:pic>
        <p:nvPicPr>
          <p:cNvPr id="7172" name="Picture 4" descr="закрытый рот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989138"/>
            <a:ext cx="6911975" cy="4176712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Налетели гуси-лебеди, подхватили мальчика, унесли на крыльях</a:t>
            </a:r>
            <a:r>
              <a:rPr lang="ru-RU" sz="4000"/>
              <a:t> </a:t>
            </a:r>
          </a:p>
        </p:txBody>
      </p:sp>
      <p:pic>
        <p:nvPicPr>
          <p:cNvPr id="8196" name="Picture 4" descr="гус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700213"/>
            <a:ext cx="6121400" cy="4608512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Бросилась девочка догонять своего братца на велосипеде, а дорога извилистая, крутая.</a:t>
            </a:r>
            <a:br>
              <a:rPr lang="ru-RU" sz="2800"/>
            </a:br>
            <a:r>
              <a:rPr lang="ru-RU" sz="2800"/>
              <a:t>Что забыла надеть на себя девочка?</a:t>
            </a:r>
            <a:r>
              <a:rPr lang="ru-RU" sz="4000"/>
              <a:t> </a:t>
            </a:r>
          </a:p>
        </p:txBody>
      </p:sp>
      <p:pic>
        <p:nvPicPr>
          <p:cNvPr id="9220" name="Picture 4" descr="велосипед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50913" y="1600200"/>
            <a:ext cx="7242175" cy="4525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273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Arial</vt:lpstr>
      <vt:lpstr>Оформление по умолчанию</vt:lpstr>
      <vt:lpstr>Внеклассное мероприятие по ПДД </vt:lpstr>
      <vt:lpstr>На наших дорогах очень часто происходят ДТП </vt:lpstr>
      <vt:lpstr>Жили мужик да баба. У них была дочка да сынок маленький.</vt:lpstr>
      <vt:lpstr>Какую ошибку допустили родители? </vt:lpstr>
      <vt:lpstr>Если не пристегиваться можно стукнуться сильно головой об лобовое стекло и даже вылететь из окна </vt:lpstr>
      <vt:lpstr>А как правильно пристегнуться?</vt:lpstr>
      <vt:lpstr>Отвлекать водителя во время езды нельзя </vt:lpstr>
      <vt:lpstr>Налетели гуси-лебеди, подхватили мальчика, унесли на крыльях </vt:lpstr>
      <vt:lpstr>Бросилась девочка догонять своего братца на велосипеде, а дорога извилистая, крутая. Что забыла надеть на себя девочка? </vt:lpstr>
      <vt:lpstr>Ехала, ехала, увидела — стоит печь </vt:lpstr>
      <vt:lpstr>Ёжик подарил ей за это наколенники </vt:lpstr>
      <vt:lpstr>Одела она их и поехала дальше — стоит яблоня </vt:lpstr>
      <vt:lpstr>Погналась девочка быстрее зайца. Заяц пожалел ее, вдруг упадет и подарил ей налокотники </vt:lpstr>
      <vt:lpstr>Течет молочная река в кисельных берегах.</vt:lpstr>
      <vt:lpstr>В избушке старая баба-яга прядет кудель. А на лавочке сидит братец, играет серебряными яблочками </vt:lpstr>
      <vt:lpstr>Куда можно посадить пассажира на велосипеде?</vt:lpstr>
      <vt:lpstr>На дальние расстояния обязательно надо пристегиваться ремнями безопасности, а в городском транспорте  во время езды, если стоишь, обязательно держаться за поручни.</vt:lpstr>
      <vt:lpstr> Река укрыла ее под кисельным бережком </vt:lpstr>
      <vt:lpstr>При взлете и посадки пристегивать ремни безопасности </vt:lpstr>
      <vt:lpstr>Печка спрятала девочку с братцем </vt:lpstr>
      <vt:lpstr>Где должны сидеть дети во время поездки на автомобиле </vt:lpstr>
      <vt:lpstr>(группа 0+) Эти автокресла-переноски "бэби-коконы" </vt:lpstr>
      <vt:lpstr>(группа 0+ и 1) Автокресла этой группы имеют схожую конструкцию </vt:lpstr>
      <vt:lpstr>(группа 2 и 3) Для детей постарше </vt:lpstr>
      <vt:lpstr>Выпускаются также универсальные автокресла - кресла-трансформеры </vt:lpstr>
      <vt:lpstr>Если мы будем соблюдать все меры предосторожности, то не получим травмы при ДТП.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9</cp:revision>
  <dcterms:created xsi:type="dcterms:W3CDTF">2013-09-28T15:29:54Z</dcterms:created>
  <dcterms:modified xsi:type="dcterms:W3CDTF">2014-11-19T12:48:41Z</dcterms:modified>
</cp:coreProperties>
</file>