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74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77D21AF-A773-45A6-9A78-A622B991311E}" type="datetimeFigureOut">
              <a:rPr lang="ru-RU"/>
              <a:pPr>
                <a:defRPr/>
              </a:pPr>
              <a:t>26.04.2014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DF39D2E-0024-47DD-8AF2-BD40FFBE87D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9A4D1CE-87F2-4FFD-8978-BBB99C868CD4}" type="datetimeFigureOut">
              <a:rPr lang="ru-RU"/>
              <a:pPr>
                <a:defRPr/>
              </a:pPr>
              <a:t>26.04.2014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4D94ECB-479A-4F9F-8525-4261227C988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BC1D519-401B-4BED-80E6-6C8528AB68C6}" type="datetimeFigureOut">
              <a:rPr lang="ru-RU"/>
              <a:pPr>
                <a:defRPr/>
              </a:pPr>
              <a:t>26.04.2014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AE2D658-0E85-42C9-9E53-10D4872698D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277F78B-E8DB-41F6-A9AD-9A2A198FF07B}" type="datetimeFigureOut">
              <a:rPr lang="ru-RU"/>
              <a:pPr>
                <a:defRPr/>
              </a:pPr>
              <a:t>26.04.2014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D50EB2B-E56F-42B0-AFE4-4E0C5755F73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D0B9590-25FF-4081-BAFE-B5F879282B34}" type="datetimeFigureOut">
              <a:rPr lang="ru-RU"/>
              <a:pPr>
                <a:defRPr/>
              </a:pPr>
              <a:t>26.04.2014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AAEBBE9-7260-47E2-8A62-9A7B77A909A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AA5B954-AC22-461D-9D4C-C868581F8568}" type="datetimeFigureOut">
              <a:rPr lang="ru-RU"/>
              <a:pPr>
                <a:defRPr/>
              </a:pPr>
              <a:t>26.04.2014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1D8E366-E5E2-4128-B628-F0B63F35FA3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F997746-A6A8-4146-B79D-2C6D1AB6400C}" type="datetimeFigureOut">
              <a:rPr lang="ru-RU"/>
              <a:pPr>
                <a:defRPr/>
              </a:pPr>
              <a:t>26.04.2014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D86CFED-A8FF-4641-A906-D0B1AD38587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A068C7E-F348-43AE-B0D5-277BF168AF7C}" type="datetimeFigureOut">
              <a:rPr lang="ru-RU"/>
              <a:pPr>
                <a:defRPr/>
              </a:pPr>
              <a:t>26.04.2014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BD86F89-8834-42F4-8A69-B5BF3202B1D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60757A1-C001-4FB5-BBD5-4DE3E0C90280}" type="datetimeFigureOut">
              <a:rPr lang="ru-RU"/>
              <a:pPr>
                <a:defRPr/>
              </a:pPr>
              <a:t>26.04.2014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ABA03B4-319F-41D3-9BDB-5A2A9426D59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5CE5DCE-0EBE-4DCE-8A09-FF47036582C5}" type="datetimeFigureOut">
              <a:rPr lang="ru-RU"/>
              <a:pPr>
                <a:defRPr/>
              </a:pPr>
              <a:t>26.04.2014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277B5B-38D4-49F5-B3F8-D1B3F437AF6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5D73021-FF59-4974-BDE3-8413F77411C5}" type="datetimeFigureOut">
              <a:rPr lang="ru-RU"/>
              <a:pPr>
                <a:defRPr/>
              </a:pPr>
              <a:t>26.04.2014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62E41B6-3312-4705-B08B-AF094B35178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10BAAED-8069-4E8D-8C62-06B9D2AE3E4A}" type="datetimeFigureOut">
              <a:rPr lang="ru-RU"/>
              <a:pPr>
                <a:defRPr/>
              </a:pPr>
              <a:t>26.04.2014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70F8E97-EFDA-451C-85F5-D72C0C8D061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C:\Users\MAMA\Pictures\JaDkmnsbHZI.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314" name="Заголовок 1"/>
          <p:cNvSpPr>
            <a:spLocks noGrp="1"/>
          </p:cNvSpPr>
          <p:nvPr>
            <p:ph type="ctrTitle"/>
          </p:nvPr>
        </p:nvSpPr>
        <p:spPr>
          <a:xfrm>
            <a:off x="685800" y="476250"/>
            <a:ext cx="7772400" cy="2232025"/>
          </a:xfrm>
        </p:spPr>
        <p:txBody>
          <a:bodyPr/>
          <a:lstStyle/>
          <a:p>
            <a:pPr eaLnBrk="1" hangingPunct="1"/>
            <a:r>
              <a:rPr lang="en-US" sz="6000" smtClean="0"/>
              <a:t>Christopher Richard Wynne Nevinson </a:t>
            </a:r>
            <a:endParaRPr lang="ru-RU" sz="6000" smtClean="0"/>
          </a:p>
        </p:txBody>
      </p:sp>
      <p:sp>
        <p:nvSpPr>
          <p:cNvPr id="3" name="Подзаголовок 2"/>
          <p:cNvSpPr>
            <a:spLocks noGrp="1"/>
          </p:cNvSpPr>
          <p:nvPr>
            <p:ph type="subTitle" idx="1"/>
          </p:nvPr>
        </p:nvSpPr>
        <p:spPr>
          <a:xfrm>
            <a:off x="1371600" y="2636838"/>
            <a:ext cx="6400800" cy="863600"/>
          </a:xfrm>
        </p:spPr>
        <p:txBody>
          <a:bodyPr rtlCol="0">
            <a:normAutofit/>
          </a:bodyPr>
          <a:lstStyle/>
          <a:p>
            <a:pPr eaLnBrk="1" fontAlgn="auto" hangingPunct="1">
              <a:spcAft>
                <a:spcPts val="0"/>
              </a:spcAft>
              <a:buFont typeface="Arial" panose="020B0604020202020204" pitchFamily="34" charset="0"/>
              <a:buNone/>
              <a:defRPr/>
            </a:pPr>
            <a:r>
              <a:rPr lang="en-US" b="1" dirty="0" smtClean="0">
                <a:latin typeface="+mj-lt"/>
              </a:rPr>
              <a:t>13 August 1889 – October 1946</a:t>
            </a:r>
            <a:endParaRPr lang="ru-RU"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flipH="1" flipV="1">
            <a:off x="-1100138" y="0"/>
            <a:ext cx="1100138" cy="274638"/>
          </a:xfrm>
        </p:spPr>
        <p:txBody>
          <a:bodyPr/>
          <a:lstStyle/>
          <a:p>
            <a:pPr eaLnBrk="1" hangingPunct="1"/>
            <a:endParaRPr lang="ru-RU" smtClean="0"/>
          </a:p>
        </p:txBody>
      </p:sp>
      <p:sp>
        <p:nvSpPr>
          <p:cNvPr id="14338" name="Содержимое 2"/>
          <p:cNvSpPr>
            <a:spLocks noGrp="1"/>
          </p:cNvSpPr>
          <p:nvPr>
            <p:ph sz="half" idx="1"/>
          </p:nvPr>
        </p:nvSpPr>
        <p:spPr>
          <a:xfrm>
            <a:off x="214313" y="214313"/>
            <a:ext cx="4214812" cy="5983287"/>
          </a:xfrm>
        </p:spPr>
        <p:txBody>
          <a:bodyPr/>
          <a:lstStyle/>
          <a:p>
            <a:pPr eaLnBrk="1" hangingPunct="1">
              <a:buFont typeface="Arial" charset="0"/>
              <a:buNone/>
            </a:pPr>
            <a:r>
              <a:rPr lang="ru-RU" sz="2400" b="1" smtClean="0"/>
              <a:t>	</a:t>
            </a:r>
            <a:r>
              <a:rPr lang="en-US" sz="2400" b="1" smtClean="0"/>
              <a:t>Richard Nevinson, one of the most famous war artists of World War I, the son of the war correspondent and journalist Henry Nevinson and the suffrage campaigner and writer Margaret Nevinson. </a:t>
            </a:r>
            <a:br>
              <a:rPr lang="en-US" sz="2400" b="1" smtClean="0"/>
            </a:br>
            <a:r>
              <a:rPr lang="en-US" sz="2400" b="1" smtClean="0"/>
              <a:t>Nevinson had served as a volunteer ambulance driver with the Friends' Ambulance Service on the Western Front in the early months of the First World War, from November 1914 to January 1915, and then returned to England. </a:t>
            </a:r>
            <a:r>
              <a:rPr lang="en-US" smtClean="0"/>
              <a:t/>
            </a:r>
            <a:br>
              <a:rPr lang="en-US" smtClean="0"/>
            </a:br>
            <a:endParaRPr lang="ru-RU" smtClean="0"/>
          </a:p>
        </p:txBody>
      </p:sp>
      <p:pic>
        <p:nvPicPr>
          <p:cNvPr id="14339" name="Picture 2" descr="E:\нэш\4coAkrXftvE.jpg"/>
          <p:cNvPicPr>
            <a:picLocks noGrp="1" noChangeAspect="1" noChangeArrowheads="1"/>
          </p:cNvPicPr>
          <p:nvPr>
            <p:ph sz="half" idx="2"/>
          </p:nvPr>
        </p:nvPicPr>
        <p:blipFill>
          <a:blip r:embed="rId2"/>
          <a:srcRect/>
          <a:stretch>
            <a:fillRect/>
          </a:stretch>
        </p:blipFill>
        <p:spPr>
          <a:xfrm>
            <a:off x="4572000" y="214313"/>
            <a:ext cx="4357688" cy="612616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flipH="1">
            <a:off x="-714375" y="285750"/>
            <a:ext cx="285750" cy="142875"/>
          </a:xfrm>
        </p:spPr>
        <p:txBody>
          <a:bodyPr/>
          <a:lstStyle/>
          <a:p>
            <a:pPr eaLnBrk="1" hangingPunct="1"/>
            <a:endParaRPr lang="ru-RU" smtClean="0"/>
          </a:p>
        </p:txBody>
      </p:sp>
      <p:sp>
        <p:nvSpPr>
          <p:cNvPr id="15362" name="Содержимое 2"/>
          <p:cNvSpPr>
            <a:spLocks noGrp="1"/>
          </p:cNvSpPr>
          <p:nvPr>
            <p:ph sz="half" idx="1"/>
          </p:nvPr>
        </p:nvSpPr>
        <p:spPr>
          <a:xfrm>
            <a:off x="285750" y="428625"/>
            <a:ext cx="4038600" cy="5768975"/>
          </a:xfrm>
        </p:spPr>
        <p:txBody>
          <a:bodyPr/>
          <a:lstStyle/>
          <a:p>
            <a:pPr eaLnBrk="1" hangingPunct="1">
              <a:buFont typeface="Arial" charset="0"/>
              <a:buNone/>
            </a:pPr>
            <a:r>
              <a:rPr lang="ru-RU" b="1" smtClean="0"/>
              <a:t>	</a:t>
            </a:r>
            <a:r>
              <a:rPr lang="en-US" b="1" smtClean="0"/>
              <a:t>He served as an orderly in the Royal Army Medical Corps in London but was invalided out in late 1915 due to rheumatic fever. During this period he painted several paintings such as La Mitrailleuse (1915) and The </a:t>
            </a:r>
            <a:r>
              <a:rPr lang="en-US" sz="3200" b="1" smtClean="0"/>
              <a:t>Doctor (1916).</a:t>
            </a:r>
            <a:endParaRPr lang="ru-RU" smtClean="0"/>
          </a:p>
        </p:txBody>
      </p:sp>
      <p:pic>
        <p:nvPicPr>
          <p:cNvPr id="15363" name="Picture 2" descr="E:\нэш\4i7GkrGATM4.jpg"/>
          <p:cNvPicPr>
            <a:picLocks noGrp="1" noChangeAspect="1" noChangeArrowheads="1"/>
          </p:cNvPicPr>
          <p:nvPr>
            <p:ph sz="half" idx="2"/>
          </p:nvPr>
        </p:nvPicPr>
        <p:blipFill>
          <a:blip r:embed="rId2"/>
          <a:srcRect/>
          <a:stretch>
            <a:fillRect/>
          </a:stretch>
        </p:blipFill>
        <p:spPr>
          <a:xfrm>
            <a:off x="4714875" y="285750"/>
            <a:ext cx="4160838" cy="61261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357188" y="168275"/>
            <a:ext cx="357188" cy="46038"/>
          </a:xfrm>
        </p:spPr>
        <p:txBody>
          <a:bodyPr/>
          <a:lstStyle/>
          <a:p>
            <a:pPr eaLnBrk="1" hangingPunct="1"/>
            <a:endParaRPr lang="ru-RU" smtClean="0"/>
          </a:p>
        </p:txBody>
      </p:sp>
      <p:sp>
        <p:nvSpPr>
          <p:cNvPr id="16386" name="Содержимое 2"/>
          <p:cNvSpPr>
            <a:spLocks noGrp="1"/>
          </p:cNvSpPr>
          <p:nvPr>
            <p:ph sz="half" idx="1"/>
          </p:nvPr>
        </p:nvSpPr>
        <p:spPr>
          <a:xfrm>
            <a:off x="285750" y="0"/>
            <a:ext cx="8858250" cy="2500313"/>
          </a:xfrm>
        </p:spPr>
        <p:txBody>
          <a:bodyPr/>
          <a:lstStyle/>
          <a:p>
            <a:pPr algn="ctr" eaLnBrk="1" hangingPunct="1">
              <a:buFont typeface="Arial" charset="0"/>
              <a:buNone/>
            </a:pPr>
            <a:r>
              <a:rPr lang="ru-RU" smtClean="0">
                <a:latin typeface="Arial" charset="0"/>
              </a:rPr>
              <a:t>	</a:t>
            </a:r>
            <a:r>
              <a:rPr lang="en-US" smtClean="0"/>
              <a:t>He was commissioned as a war artist in 1917 and was sent to France by the British War Propaganda Bureau. He adopted a Realistic style to depict the horror of the war, moved decisively away from his earlier styles of Modernism and Vorticism.</a:t>
            </a:r>
            <a:endParaRPr lang="ru-RU" smtClean="0"/>
          </a:p>
          <a:p>
            <a:pPr eaLnBrk="1" hangingPunct="1">
              <a:buFont typeface="Arial" charset="0"/>
              <a:buNone/>
            </a:pPr>
            <a:endParaRPr lang="ru-RU" smtClean="0">
              <a:latin typeface="Times New Roman" pitchFamily="18" charset="0"/>
            </a:endParaRPr>
          </a:p>
          <a:p>
            <a:pPr eaLnBrk="1" hangingPunct="1"/>
            <a:endParaRPr lang="ru-RU" smtClean="0"/>
          </a:p>
        </p:txBody>
      </p:sp>
      <p:pic>
        <p:nvPicPr>
          <p:cNvPr id="16387" name="Picture 2" descr="E:\нэш\нэвинсон1.jpg"/>
          <p:cNvPicPr>
            <a:picLocks noGrp="1" noChangeAspect="1" noChangeArrowheads="1"/>
          </p:cNvPicPr>
          <p:nvPr>
            <p:ph sz="half" idx="2"/>
          </p:nvPr>
        </p:nvPicPr>
        <p:blipFill>
          <a:blip r:embed="rId2"/>
          <a:srcRect/>
          <a:stretch>
            <a:fillRect/>
          </a:stretch>
        </p:blipFill>
        <p:spPr>
          <a:xfrm>
            <a:off x="1619250" y="2349500"/>
            <a:ext cx="6705600" cy="3779838"/>
          </a:xfr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160</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4</vt:i4>
      </vt:variant>
    </vt:vector>
  </HeadingPairs>
  <TitlesOfParts>
    <vt:vector size="8" baseType="lpstr">
      <vt:lpstr>Arial</vt:lpstr>
      <vt:lpstr>Calibri</vt:lpstr>
      <vt:lpstr>Times New Roman</vt:lpstr>
      <vt:lpstr>Тема Office</vt:lpstr>
      <vt:lpstr>Christopher Richard Wynne Nevinson </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Christopher Richard Wynne Nevinson</dc:title>
  <dc:creator>MAMA</dc:creator>
  <cp:lastModifiedBy>Андрей</cp:lastModifiedBy>
  <cp:revision>18</cp:revision>
  <dcterms:created xsi:type="dcterms:W3CDTF">2014-04-12T03:40:30Z</dcterms:created>
  <dcterms:modified xsi:type="dcterms:W3CDTF">2014-04-26T17:23:11Z</dcterms:modified>
</cp:coreProperties>
</file>