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sldIdLst>
    <p:sldId id="256" r:id="rId2"/>
    <p:sldId id="257" r:id="rId3"/>
    <p:sldId id="258" r:id="rId4"/>
    <p:sldId id="259" r:id="rId5"/>
    <p:sldId id="270" r:id="rId6"/>
    <p:sldId id="260" r:id="rId7"/>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5" d="100"/>
          <a:sy n="95" d="100"/>
        </p:scale>
        <p:origin x="-41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4"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6" name="Rectangle 10"/>
          <p:cNvSpPr/>
          <p:nvPr/>
        </p:nvSpPr>
        <p:spPr>
          <a:xfrm>
            <a:off x="1447800" y="1411288"/>
            <a:ext cx="9296400" cy="4035425"/>
          </a:xfrm>
          <a:prstGeom prst="rect">
            <a:avLst/>
          </a:prstGeom>
          <a:noFill/>
          <a:ln w="6350" cap="sq" cmpd="sng" algn="ctr">
            <a:solidFill>
              <a:schemeClr val="tx1">
                <a:lumMod val="75000"/>
                <a:lumOff val="25000"/>
              </a:schemeClr>
            </a:solidFill>
            <a:prstDash val="solid"/>
            <a:miter lim="800000"/>
          </a:ln>
          <a:effectLst/>
        </p:spPr>
      </p:sp>
      <p:sp>
        <p:nvSpPr>
          <p:cNvPr id="7" name="Rectangle 14"/>
          <p:cNvSpPr/>
          <p:nvPr/>
        </p:nvSpPr>
        <p:spPr>
          <a:xfrm>
            <a:off x="5135563" y="1268413"/>
            <a:ext cx="1920875" cy="7302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 name="Group 3"/>
          <p:cNvGrpSpPr>
            <a:grpSpLocks/>
          </p:cNvGrpSpPr>
          <p:nvPr/>
        </p:nvGrpSpPr>
        <p:grpSpPr bwMode="auto">
          <a:xfrm>
            <a:off x="5249863" y="1268413"/>
            <a:ext cx="1692275" cy="644525"/>
            <a:chOff x="5318306" y="1386268"/>
            <a:chExt cx="1567331" cy="645295"/>
          </a:xfrm>
        </p:grpSpPr>
        <p:cxnSp>
          <p:nvCxnSpPr>
            <p:cNvPr id="9" name="Straight Connector 16"/>
            <p:cNvCxnSpPr/>
            <p:nvPr/>
          </p:nvCxnSpPr>
          <p:spPr>
            <a:xfrm>
              <a:off x="5318306" y="1386268"/>
              <a:ext cx="0" cy="640526"/>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17"/>
            <p:cNvCxnSpPr/>
            <p:nvPr/>
          </p:nvCxnSpPr>
          <p:spPr>
            <a:xfrm>
              <a:off x="6885637" y="1386268"/>
              <a:ext cx="0" cy="640526"/>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1"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12" name="Date Placeholder 19"/>
          <p:cNvSpPr>
            <a:spLocks noGrp="1"/>
          </p:cNvSpPr>
          <p:nvPr>
            <p:ph type="dt" sz="half" idx="10"/>
          </p:nvPr>
        </p:nvSpPr>
        <p:spPr>
          <a:xfrm>
            <a:off x="5318125" y="1341438"/>
            <a:ext cx="1555750" cy="527050"/>
          </a:xfrm>
        </p:spPr>
        <p:txBody>
          <a:bodyPr/>
          <a:lstStyle>
            <a:lvl1pPr algn="ctr">
              <a:defRPr sz="1300" spc="0" baseline="0" dirty="0">
                <a:solidFill>
                  <a:srgbClr val="FFFFFF"/>
                </a:solidFill>
                <a:latin typeface="+mn-lt"/>
              </a:defRPr>
            </a:lvl1pPr>
          </a:lstStyle>
          <a:p>
            <a:pPr>
              <a:defRPr/>
            </a:pPr>
            <a:fld id="{07967D70-7F13-411C-A34E-CC5DD7164B8A}" type="datetimeFigureOut">
              <a:rPr lang="en-US"/>
              <a:pPr>
                <a:defRPr/>
              </a:pPr>
              <a:t>4/26/2014</a:t>
            </a:fld>
            <a:endParaRPr lang="en-US"/>
          </a:p>
        </p:txBody>
      </p:sp>
      <p:sp>
        <p:nvSpPr>
          <p:cNvPr id="13" name="Footer Placeholder 20"/>
          <p:cNvSpPr>
            <a:spLocks noGrp="1"/>
          </p:cNvSpPr>
          <p:nvPr>
            <p:ph type="ftr" sz="quarter" idx="11"/>
          </p:nvPr>
        </p:nvSpPr>
        <p:spPr>
          <a:xfrm>
            <a:off x="1454150" y="5211763"/>
            <a:ext cx="5905500" cy="228600"/>
          </a:xfrm>
        </p:spPr>
        <p:txBody>
          <a:bodyPr/>
          <a:lstStyle>
            <a:lvl1pPr algn="l">
              <a:defRPr dirty="0">
                <a:solidFill>
                  <a:schemeClr val="tx1">
                    <a:lumMod val="75000"/>
                    <a:lumOff val="25000"/>
                  </a:schemeClr>
                </a:solidFill>
              </a:defRPr>
            </a:lvl1pPr>
          </a:lstStyle>
          <a:p>
            <a:pPr>
              <a:defRPr/>
            </a:pPr>
            <a:endParaRPr lang="en-US"/>
          </a:p>
        </p:txBody>
      </p:sp>
      <p:sp>
        <p:nvSpPr>
          <p:cNvPr id="14" name="Slide Number Placeholder 21"/>
          <p:cNvSpPr>
            <a:spLocks noGrp="1"/>
          </p:cNvSpPr>
          <p:nvPr>
            <p:ph type="sldNum" sz="quarter" idx="12"/>
          </p:nvPr>
        </p:nvSpPr>
        <p:spPr>
          <a:xfrm>
            <a:off x="8607425" y="5211763"/>
            <a:ext cx="2111375" cy="228600"/>
          </a:xfrm>
        </p:spPr>
        <p:txBody>
          <a:bodyPr/>
          <a:lstStyle>
            <a:lvl1pPr>
              <a:defRPr dirty="0">
                <a:solidFill>
                  <a:schemeClr val="tx1">
                    <a:lumMod val="75000"/>
                    <a:lumOff val="25000"/>
                  </a:schemeClr>
                </a:solidFill>
              </a:defRPr>
            </a:lvl1pPr>
          </a:lstStyle>
          <a:p>
            <a:pPr>
              <a:defRPr/>
            </a:pPr>
            <a:fld id="{06CF4A3A-9BFB-45FE-8688-F9FEEF059D8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0FB9C902-DD07-43E0-8C76-BF442F8F46B3}" type="datetimeFigureOut">
              <a:rPr lang="en-US"/>
              <a:pPr>
                <a:defRPr/>
              </a:pPr>
              <a:t>4/26/2014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8A6B10-6C6D-4416-9CE2-827600B1043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16D802BC-02B1-43D3-A9A5-1D8FF24CF9E1}" type="datetimeFigureOut">
              <a:rPr lang="en-US"/>
              <a:pPr>
                <a:defRPr/>
              </a:pPr>
              <a:t>4/26/2014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A0D252-F83F-4EFC-9512-4F126052A63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C2BE49B2-2D7C-44AF-BDF0-4059FC5A5B29}" type="datetimeFigureOut">
              <a:rPr lang="en-US"/>
              <a:pPr>
                <a:defRPr/>
              </a:pPr>
              <a:t>4/26/2014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EFCA72-1B8E-4390-87A9-9AF6D5C5FA8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6" name="Rectangle 23"/>
          <p:cNvSpPr/>
          <p:nvPr/>
        </p:nvSpPr>
        <p:spPr>
          <a:xfrm>
            <a:off x="1447800" y="1411288"/>
            <a:ext cx="9296400" cy="4035425"/>
          </a:xfrm>
          <a:prstGeom prst="rect">
            <a:avLst/>
          </a:prstGeom>
          <a:noFill/>
          <a:ln w="6350" cap="sq" cmpd="sng" algn="ctr">
            <a:solidFill>
              <a:schemeClr val="tx1">
                <a:lumMod val="75000"/>
                <a:lumOff val="25000"/>
              </a:schemeClr>
            </a:solidFill>
            <a:prstDash val="solid"/>
            <a:miter lim="800000"/>
          </a:ln>
          <a:effectLst/>
        </p:spPr>
      </p:sp>
      <p:sp>
        <p:nvSpPr>
          <p:cNvPr id="7" name="Rectangle 29"/>
          <p:cNvSpPr/>
          <p:nvPr/>
        </p:nvSpPr>
        <p:spPr>
          <a:xfrm>
            <a:off x="5135563" y="1268413"/>
            <a:ext cx="1920875" cy="730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 name="Group 30"/>
          <p:cNvGrpSpPr>
            <a:grpSpLocks/>
          </p:cNvGrpSpPr>
          <p:nvPr/>
        </p:nvGrpSpPr>
        <p:grpSpPr bwMode="auto">
          <a:xfrm>
            <a:off x="5249863" y="1268413"/>
            <a:ext cx="1692275" cy="644525"/>
            <a:chOff x="5318306" y="1386268"/>
            <a:chExt cx="1567331" cy="645295"/>
          </a:xfrm>
        </p:grpSpPr>
        <p:cxnSp>
          <p:nvCxnSpPr>
            <p:cNvPr id="9" name="Straight Connector 31"/>
            <p:cNvCxnSpPr/>
            <p:nvPr/>
          </p:nvCxnSpPr>
          <p:spPr>
            <a:xfrm>
              <a:off x="5318306" y="1386268"/>
              <a:ext cx="0" cy="640526"/>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32"/>
            <p:cNvCxnSpPr/>
            <p:nvPr/>
          </p:nvCxnSpPr>
          <p:spPr>
            <a:xfrm>
              <a:off x="6885637" y="1386268"/>
              <a:ext cx="0" cy="640526"/>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1"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3"/>
          <p:cNvSpPr>
            <a:spLocks noGrp="1"/>
          </p:cNvSpPr>
          <p:nvPr>
            <p:ph type="dt" sz="half" idx="10"/>
          </p:nvPr>
        </p:nvSpPr>
        <p:spPr>
          <a:xfrm>
            <a:off x="5321300" y="1344613"/>
            <a:ext cx="1555750" cy="530225"/>
          </a:xfrm>
        </p:spPr>
        <p:txBody>
          <a:bodyPr/>
          <a:lstStyle>
            <a:lvl1pPr algn="ctr">
              <a:defRPr lang="en-US" sz="1300" kern="1200" spc="0" baseline="0" dirty="0">
                <a:solidFill>
                  <a:srgbClr val="FFFFFF"/>
                </a:solidFill>
                <a:latin typeface="+mn-lt"/>
                <a:ea typeface="+mn-ea"/>
                <a:cs typeface="+mn-cs"/>
              </a:defRPr>
            </a:lvl1pPr>
          </a:lstStyle>
          <a:p>
            <a:pPr>
              <a:defRPr/>
            </a:pPr>
            <a:fld id="{574E078E-3198-4118-982D-AC4C1B570B70}" type="datetimeFigureOut">
              <a:rPr/>
              <a:pPr>
                <a:defRPr/>
              </a:pPr>
              <a:t>4/26/2014</a:t>
            </a:fld>
            <a:endParaRPr/>
          </a:p>
        </p:txBody>
      </p:sp>
      <p:sp>
        <p:nvSpPr>
          <p:cNvPr id="13" name="Footer Placeholder 4"/>
          <p:cNvSpPr>
            <a:spLocks noGrp="1"/>
          </p:cNvSpPr>
          <p:nvPr>
            <p:ph type="ftr" sz="quarter" idx="11"/>
          </p:nvPr>
        </p:nvSpPr>
        <p:spPr>
          <a:xfrm>
            <a:off x="1454150" y="5211763"/>
            <a:ext cx="5907088" cy="228600"/>
          </a:xfrm>
        </p:spPr>
        <p:txBody>
          <a:bodyPr/>
          <a:lstStyle>
            <a:lvl1pPr algn="l">
              <a:defRPr dirty="0"/>
            </a:lvl1pPr>
          </a:lstStyle>
          <a:p>
            <a:pPr>
              <a:defRPr/>
            </a:pPr>
            <a:endParaRPr lang="en-US"/>
          </a:p>
        </p:txBody>
      </p:sp>
      <p:sp>
        <p:nvSpPr>
          <p:cNvPr id="14" name="Slide Number Placeholder 5"/>
          <p:cNvSpPr>
            <a:spLocks noGrp="1"/>
          </p:cNvSpPr>
          <p:nvPr>
            <p:ph type="sldNum" sz="quarter" idx="12"/>
          </p:nvPr>
        </p:nvSpPr>
        <p:spPr>
          <a:xfrm>
            <a:off x="8604250" y="5211763"/>
            <a:ext cx="2112963" cy="228600"/>
          </a:xfrm>
        </p:spPr>
        <p:txBody>
          <a:bodyPr/>
          <a:lstStyle>
            <a:lvl1pPr>
              <a:defRPr/>
            </a:lvl1pPr>
          </a:lstStyle>
          <a:p>
            <a:pPr>
              <a:defRPr/>
            </a:pPr>
            <a:fld id="{DFE92451-2BDF-4EF0-B37E-AF76E46147D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EF0B7D75-B4F2-42FF-9F46-C7C0C2843DF0}" type="datetimeFigureOut">
              <a:rPr lang="en-US"/>
              <a:pPr>
                <a:defRPr/>
              </a:pPr>
              <a:t>4/26/2014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DF8E19-CBDE-42E8-AA73-DDD2C97DD00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C1553220-5107-45BE-9BD5-4D2C30D87F50}" type="datetimeFigureOut">
              <a:rPr lang="en-US"/>
              <a:pPr>
                <a:defRPr/>
              </a:pPr>
              <a:t>4/26/2014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8FC825C-F02A-4C1B-87A7-3869A628366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8958224A-5229-40B7-82FB-EB556E8D4A23}" type="datetimeFigureOut">
              <a:rPr lang="en-US"/>
              <a:pPr>
                <a:defRPr/>
              </a:pPr>
              <a:t>4/26/2014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26BD6BE-77FB-44B0-9272-445EE9D1A06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FFD6FDF-545D-4AD7-BA5D-CB2CBD135D63}" type="datetimeFigureOut">
              <a:rPr lang="en-US"/>
              <a:pPr>
                <a:defRPr/>
              </a:pPr>
              <a:t>4/26/2014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4855C5E-1F4F-4627-80F9-6225AB169AA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ectangle 14"/>
          <p:cNvSpPr/>
          <p:nvPr/>
        </p:nvSpPr>
        <p:spPr>
          <a:xfrm>
            <a:off x="9020175" y="238125"/>
            <a:ext cx="2925763" cy="6381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11"/>
          <p:cNvSpPr/>
          <p:nvPr/>
        </p:nvSpPr>
        <p:spPr>
          <a:xfrm>
            <a:off x="9158288" y="374650"/>
            <a:ext cx="2651125" cy="610870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7"/>
          <p:cNvSpPr>
            <a:spLocks noGrp="1"/>
          </p:cNvSpPr>
          <p:nvPr>
            <p:ph type="dt" sz="half" idx="10"/>
          </p:nvPr>
        </p:nvSpPr>
        <p:spPr/>
        <p:txBody>
          <a:bodyPr/>
          <a:lstStyle>
            <a:lvl1pPr>
              <a:defRPr/>
            </a:lvl1pPr>
          </a:lstStyle>
          <a:p>
            <a:pPr>
              <a:defRPr/>
            </a:pPr>
            <a:fld id="{9402D0DE-4839-42BB-8E18-D2D246167478}" type="datetimeFigureOut">
              <a:rPr lang="en-US"/>
              <a:pPr>
                <a:defRPr/>
              </a:pPr>
              <a:t>4/26/2014</a:t>
            </a:fld>
            <a:endParaRPr lang="en-US"/>
          </a:p>
        </p:txBody>
      </p:sp>
      <p:sp>
        <p:nvSpPr>
          <p:cNvPr id="8" name="Footer Placeholder 8"/>
          <p:cNvSpPr>
            <a:spLocks noGrp="1"/>
          </p:cNvSpPr>
          <p:nvPr>
            <p:ph type="ftr" sz="quarter" idx="11"/>
          </p:nvPr>
        </p:nvSpPr>
        <p:spPr/>
        <p:txBody>
          <a:bodyPr/>
          <a:lstStyle>
            <a:lvl1pPr algn="r">
              <a:defRPr dirty="0"/>
            </a:lvl1pPr>
          </a:lstStyle>
          <a:p>
            <a:pPr>
              <a:defRPr/>
            </a:pPr>
            <a:endParaRPr lang="en-US"/>
          </a:p>
        </p:txBody>
      </p:sp>
      <p:sp>
        <p:nvSpPr>
          <p:cNvPr id="9" name="Slide Number Placeholder 10"/>
          <p:cNvSpPr>
            <a:spLocks noGrp="1"/>
          </p:cNvSpPr>
          <p:nvPr>
            <p:ph type="sldNum" sz="quarter" idx="12"/>
          </p:nvPr>
        </p:nvSpPr>
        <p:spPr>
          <a:xfrm>
            <a:off x="10396538" y="6227763"/>
            <a:ext cx="1463675" cy="255587"/>
          </a:xfrm>
        </p:spPr>
        <p:txBody>
          <a:bodyPr/>
          <a:lstStyle>
            <a:lvl1pPr>
              <a:defRPr/>
            </a:lvl1pPr>
          </a:lstStyle>
          <a:p>
            <a:pPr>
              <a:defRPr/>
            </a:pPr>
            <a:fld id="{291ECCEB-0EFE-43C7-A70C-7F8959FD0A7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13"/>
          <p:cNvSpPr/>
          <p:nvPr/>
        </p:nvSpPr>
        <p:spPr>
          <a:xfrm>
            <a:off x="9020175" y="238125"/>
            <a:ext cx="2925763" cy="6381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p:cNvSpPr/>
          <p:nvPr/>
        </p:nvSpPr>
        <p:spPr>
          <a:xfrm>
            <a:off x="9158288" y="374650"/>
            <a:ext cx="2651125" cy="610870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lvl1pPr>
              <a:defRPr dirty="0">
                <a:solidFill>
                  <a:srgbClr val="FFFFFF"/>
                </a:solidFill>
                <a:effectLst>
                  <a:outerShdw blurRad="19050" dist="6350" dir="2700000" algn="tl" rotWithShape="0">
                    <a:prstClr val="black">
                      <a:alpha val="40000"/>
                    </a:prstClr>
                  </a:outerShdw>
                </a:effectLst>
              </a:defRPr>
            </a:lvl1pPr>
          </a:lstStyle>
          <a:p>
            <a:pPr>
              <a:defRPr/>
            </a:pPr>
            <a:fld id="{17E4C60D-4CDA-4378-BF91-B24C29D3B730}" type="datetimeFigureOut">
              <a:rPr lang="en-US"/>
              <a:pPr>
                <a:defRPr/>
              </a:pPr>
              <a:t>4/26/2014</a:t>
            </a:fld>
            <a:endParaRPr lang="en-US"/>
          </a:p>
        </p:txBody>
      </p:sp>
      <p:sp>
        <p:nvSpPr>
          <p:cNvPr id="8" name="Footer Placeholder 5"/>
          <p:cNvSpPr>
            <a:spLocks noGrp="1"/>
          </p:cNvSpPr>
          <p:nvPr>
            <p:ph type="ftr" sz="quarter" idx="11"/>
          </p:nvPr>
        </p:nvSpPr>
        <p:spPr/>
        <p:txBody>
          <a:bodyPr wrap="square" numCol="1" anchorCtr="0" compatLnSpc="1">
            <a:prstTxWarp prst="textNoShape">
              <a:avLst/>
            </a:prstTxWarp>
          </a:bodyPr>
          <a:lstStyle>
            <a:lvl1pPr algn="r" fontAlgn="base">
              <a:spcBef>
                <a:spcPct val="0"/>
              </a:spcBef>
              <a:spcAft>
                <a:spcPct val="0"/>
              </a:spcAft>
              <a:defRPr smtClean="0">
                <a:solidFill>
                  <a:srgbClr val="FFFFFF"/>
                </a:solidFill>
                <a:effectLst>
                  <a:outerShdw blurRad="38100" dist="38100" dir="2700000" algn="tl">
                    <a:srgbClr val="C0C0C0"/>
                  </a:outerShdw>
                </a:effectLst>
              </a:defRPr>
            </a:lvl1pPr>
          </a:lstStyle>
          <a:p>
            <a:endParaRPr lang="ru-RU"/>
          </a:p>
        </p:txBody>
      </p:sp>
      <p:sp>
        <p:nvSpPr>
          <p:cNvPr id="9" name="Slide Number Placeholder 6"/>
          <p:cNvSpPr>
            <a:spLocks noGrp="1"/>
          </p:cNvSpPr>
          <p:nvPr>
            <p:ph type="sldNum" sz="quarter" idx="12"/>
          </p:nvPr>
        </p:nvSpPr>
        <p:spPr>
          <a:xfrm>
            <a:off x="10396538" y="6227763"/>
            <a:ext cx="1463675" cy="255587"/>
          </a:xfrm>
        </p:spPr>
        <p:txBody>
          <a:bodyPr/>
          <a:lstStyle>
            <a:lvl1pPr>
              <a:defRPr/>
            </a:lvl1pPr>
          </a:lstStyle>
          <a:p>
            <a:pPr>
              <a:defRPr/>
            </a:pPr>
            <a:fld id="{C5D26A4D-8AD1-44D6-8414-FEB5D550DED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29" name="Title Placeholder 1"/>
          <p:cNvSpPr>
            <a:spLocks noGrp="1"/>
          </p:cNvSpPr>
          <p:nvPr>
            <p:ph type="title"/>
          </p:nvPr>
        </p:nvSpPr>
        <p:spPr bwMode="auto">
          <a:xfrm>
            <a:off x="1066800" y="642938"/>
            <a:ext cx="100584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30" name="Text Placeholder 2"/>
          <p:cNvSpPr>
            <a:spLocks noGrp="1"/>
          </p:cNvSpPr>
          <p:nvPr>
            <p:ph type="body" idx="1"/>
          </p:nvPr>
        </p:nvSpPr>
        <p:spPr bwMode="auto">
          <a:xfrm>
            <a:off x="1066800" y="2103438"/>
            <a:ext cx="10058400" cy="3932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388938" y="6215063"/>
            <a:ext cx="2743200" cy="255587"/>
          </a:xfrm>
          <a:prstGeom prst="rect">
            <a:avLst/>
          </a:prstGeom>
        </p:spPr>
        <p:txBody>
          <a:bodyPr vert="horz" lIns="91440" tIns="45720" rIns="91440" bIns="45720" rtlCol="0" anchor="b"/>
          <a:lstStyle>
            <a:lvl1pPr algn="l" fontAlgn="auto">
              <a:spcBef>
                <a:spcPts val="0"/>
              </a:spcBef>
              <a:spcAft>
                <a:spcPts val="0"/>
              </a:spcAft>
              <a:defRPr sz="1000" dirty="0">
                <a:solidFill>
                  <a:schemeClr val="tx1">
                    <a:lumMod val="75000"/>
                    <a:lumOff val="25000"/>
                  </a:schemeClr>
                </a:solidFill>
                <a:latin typeface="+mn-lt"/>
              </a:defRPr>
            </a:lvl1pPr>
          </a:lstStyle>
          <a:p>
            <a:pPr>
              <a:defRPr/>
            </a:pPr>
            <a:fld id="{5D723B2D-E01E-4573-9988-C730B10F3927}" type="datetimeFigureOut">
              <a:rPr lang="en-US"/>
              <a:pPr>
                <a:defRPr/>
              </a:pPr>
              <a:t>4/26/2014</a:t>
            </a:fld>
            <a:endParaRPr lang="en-US"/>
          </a:p>
        </p:txBody>
      </p:sp>
      <p:sp>
        <p:nvSpPr>
          <p:cNvPr id="5" name="Footer Placeholder 4"/>
          <p:cNvSpPr>
            <a:spLocks noGrp="1"/>
          </p:cNvSpPr>
          <p:nvPr>
            <p:ph type="ftr" sz="quarter" idx="3"/>
          </p:nvPr>
        </p:nvSpPr>
        <p:spPr>
          <a:xfrm>
            <a:off x="3489325" y="6215063"/>
            <a:ext cx="5213350" cy="255587"/>
          </a:xfrm>
          <a:prstGeom prst="rect">
            <a:avLst/>
          </a:prstGeom>
        </p:spPr>
        <p:txBody>
          <a:bodyPr vert="horz" lIns="91440" tIns="45720" rIns="91440" bIns="45720" rtlCol="0" anchor="b"/>
          <a:lstStyle>
            <a:lvl1pPr algn="ctr" fontAlgn="auto">
              <a:spcBef>
                <a:spcPts val="0"/>
              </a:spcBef>
              <a:spcAft>
                <a:spcPts val="0"/>
              </a:spcAft>
              <a:defRPr sz="1000" dirty="0">
                <a:solidFill>
                  <a:schemeClr val="tx1">
                    <a:lumMod val="75000"/>
                    <a:lumOff val="2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10348913" y="6215063"/>
            <a:ext cx="1462087" cy="255587"/>
          </a:xfrm>
          <a:prstGeom prst="rect">
            <a:avLst/>
          </a:prstGeom>
        </p:spPr>
        <p:txBody>
          <a:bodyPr vert="horz" lIns="91440" tIns="45720" rIns="91440" bIns="45720" rtlCol="0" anchor="b"/>
          <a:lstStyle>
            <a:lvl1pPr algn="r" fontAlgn="auto">
              <a:spcBef>
                <a:spcPts val="0"/>
              </a:spcBef>
              <a:spcAft>
                <a:spcPts val="0"/>
              </a:spcAft>
              <a:defRPr sz="1000" dirty="0">
                <a:solidFill>
                  <a:schemeClr val="tx1">
                    <a:lumMod val="75000"/>
                    <a:lumOff val="25000"/>
                  </a:schemeClr>
                </a:solidFill>
                <a:latin typeface="+mn-lt"/>
              </a:defRPr>
            </a:lvl1pPr>
          </a:lstStyle>
          <a:p>
            <a:pPr>
              <a:defRPr/>
            </a:pPr>
            <a:fld id="{F45E28A3-BC49-4333-9129-8005E8BEDAD5}" type="slidenum">
              <a:rPr lang="en-US"/>
              <a:pPr>
                <a:defRPr/>
              </a:pPr>
              <a:t>‹#›</a:t>
            </a:fld>
            <a:endParaRPr lang="en-US"/>
          </a:p>
        </p:txBody>
      </p:sp>
      <p:sp>
        <p:nvSpPr>
          <p:cNvPr id="8" name="Rectangle 7"/>
          <p:cNvSpPr/>
          <p:nvPr/>
        </p:nvSpPr>
        <p:spPr>
          <a:xfrm>
            <a:off x="371475" y="374650"/>
            <a:ext cx="11449050" cy="6108700"/>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80" r:id="rId1"/>
    <p:sldLayoutId id="2147483773" r:id="rId2"/>
    <p:sldLayoutId id="2147483781" r:id="rId3"/>
    <p:sldLayoutId id="2147483774" r:id="rId4"/>
    <p:sldLayoutId id="2147483775" r:id="rId5"/>
    <p:sldLayoutId id="2147483776" r:id="rId6"/>
    <p:sldLayoutId id="2147483777" r:id="rId7"/>
    <p:sldLayoutId id="2147483782" r:id="rId8"/>
    <p:sldLayoutId id="2147483783" r:id="rId9"/>
    <p:sldLayoutId id="2147483778" r:id="rId10"/>
    <p:sldLayoutId id="2147483779" r:id="rId11"/>
  </p:sldLayoutIdLst>
  <p:hf sldNum="0" hdr="0" ftr="0" dt="0"/>
  <p:txStyles>
    <p:titleStyle>
      <a:lvl1pPr algn="l" rtl="0" fontAlgn="base">
        <a:lnSpc>
          <a:spcPct val="90000"/>
        </a:lnSpc>
        <a:spcBef>
          <a:spcPct val="0"/>
        </a:spcBef>
        <a:spcAft>
          <a:spcPct val="0"/>
        </a:spcAft>
        <a:defRPr lang="en-US" sz="4800" kern="1200" dirty="0">
          <a:solidFill>
            <a:srgbClr val="262626"/>
          </a:solidFill>
          <a:latin typeface="+mj-lt"/>
          <a:ea typeface="+mn-ea"/>
          <a:cs typeface="+mn-cs"/>
        </a:defRPr>
      </a:lvl1pPr>
      <a:lvl2pPr algn="l" rtl="0" fontAlgn="base">
        <a:lnSpc>
          <a:spcPct val="90000"/>
        </a:lnSpc>
        <a:spcBef>
          <a:spcPct val="0"/>
        </a:spcBef>
        <a:spcAft>
          <a:spcPct val="0"/>
        </a:spcAft>
        <a:defRPr sz="4800">
          <a:solidFill>
            <a:srgbClr val="262626"/>
          </a:solidFill>
          <a:latin typeface="Garamond" pitchFamily="18" charset="0"/>
        </a:defRPr>
      </a:lvl2pPr>
      <a:lvl3pPr algn="l" rtl="0" fontAlgn="base">
        <a:lnSpc>
          <a:spcPct val="90000"/>
        </a:lnSpc>
        <a:spcBef>
          <a:spcPct val="0"/>
        </a:spcBef>
        <a:spcAft>
          <a:spcPct val="0"/>
        </a:spcAft>
        <a:defRPr sz="4800">
          <a:solidFill>
            <a:srgbClr val="262626"/>
          </a:solidFill>
          <a:latin typeface="Garamond" pitchFamily="18" charset="0"/>
        </a:defRPr>
      </a:lvl3pPr>
      <a:lvl4pPr algn="l" rtl="0" fontAlgn="base">
        <a:lnSpc>
          <a:spcPct val="90000"/>
        </a:lnSpc>
        <a:spcBef>
          <a:spcPct val="0"/>
        </a:spcBef>
        <a:spcAft>
          <a:spcPct val="0"/>
        </a:spcAft>
        <a:defRPr sz="4800">
          <a:solidFill>
            <a:srgbClr val="262626"/>
          </a:solidFill>
          <a:latin typeface="Garamond" pitchFamily="18" charset="0"/>
        </a:defRPr>
      </a:lvl4pPr>
      <a:lvl5pPr algn="l" rtl="0" fontAlgn="base">
        <a:lnSpc>
          <a:spcPct val="90000"/>
        </a:lnSpc>
        <a:spcBef>
          <a:spcPct val="0"/>
        </a:spcBef>
        <a:spcAft>
          <a:spcPct val="0"/>
        </a:spcAft>
        <a:defRPr sz="4800">
          <a:solidFill>
            <a:srgbClr val="262626"/>
          </a:solidFill>
          <a:latin typeface="Garamond" pitchFamily="18" charset="0"/>
        </a:defRPr>
      </a:lvl5pPr>
      <a:lvl6pPr marL="457200" algn="l" rtl="0" fontAlgn="base">
        <a:lnSpc>
          <a:spcPct val="90000"/>
        </a:lnSpc>
        <a:spcBef>
          <a:spcPct val="0"/>
        </a:spcBef>
        <a:spcAft>
          <a:spcPct val="0"/>
        </a:spcAft>
        <a:defRPr sz="4800">
          <a:solidFill>
            <a:srgbClr val="262626"/>
          </a:solidFill>
          <a:latin typeface="Garamond" pitchFamily="18" charset="0"/>
        </a:defRPr>
      </a:lvl6pPr>
      <a:lvl7pPr marL="914400" algn="l" rtl="0" fontAlgn="base">
        <a:lnSpc>
          <a:spcPct val="90000"/>
        </a:lnSpc>
        <a:spcBef>
          <a:spcPct val="0"/>
        </a:spcBef>
        <a:spcAft>
          <a:spcPct val="0"/>
        </a:spcAft>
        <a:defRPr sz="4800">
          <a:solidFill>
            <a:srgbClr val="262626"/>
          </a:solidFill>
          <a:latin typeface="Garamond" pitchFamily="18" charset="0"/>
        </a:defRPr>
      </a:lvl7pPr>
      <a:lvl8pPr marL="1371600" algn="l" rtl="0" fontAlgn="base">
        <a:lnSpc>
          <a:spcPct val="90000"/>
        </a:lnSpc>
        <a:spcBef>
          <a:spcPct val="0"/>
        </a:spcBef>
        <a:spcAft>
          <a:spcPct val="0"/>
        </a:spcAft>
        <a:defRPr sz="4800">
          <a:solidFill>
            <a:srgbClr val="262626"/>
          </a:solidFill>
          <a:latin typeface="Garamond" pitchFamily="18" charset="0"/>
        </a:defRPr>
      </a:lvl8pPr>
      <a:lvl9pPr marL="1828800" algn="l" rtl="0" fontAlgn="base">
        <a:lnSpc>
          <a:spcPct val="90000"/>
        </a:lnSpc>
        <a:spcBef>
          <a:spcPct val="0"/>
        </a:spcBef>
        <a:spcAft>
          <a:spcPct val="0"/>
        </a:spcAft>
        <a:defRPr sz="4800">
          <a:solidFill>
            <a:srgbClr val="262626"/>
          </a:solidFill>
          <a:latin typeface="Garamond" pitchFamily="18" charset="0"/>
        </a:defRPr>
      </a:lvl9pPr>
    </p:titleStyle>
    <p:bodyStyle>
      <a:lvl1pPr marL="182563" indent="-182563" algn="l" rtl="0" fontAlgn="base">
        <a:spcBef>
          <a:spcPts val="900"/>
        </a:spcBef>
        <a:spcAft>
          <a:spcPct val="0"/>
        </a:spcAft>
        <a:buClr>
          <a:srgbClr val="262626"/>
        </a:buClr>
        <a:buFont typeface="Garamond" pitchFamily="18" charset="0"/>
        <a:buChar char="◦"/>
        <a:defRPr kern="1200">
          <a:solidFill>
            <a:schemeClr val="tx1"/>
          </a:solidFill>
          <a:latin typeface="+mn-lt"/>
          <a:ea typeface="+mn-ea"/>
          <a:cs typeface="+mn-cs"/>
        </a:defRPr>
      </a:lvl1pPr>
      <a:lvl2pPr marL="457200" indent="-182563" algn="l" rtl="0" fontAlgn="base">
        <a:spcBef>
          <a:spcPts val="500"/>
        </a:spcBef>
        <a:spcAft>
          <a:spcPct val="0"/>
        </a:spcAft>
        <a:buClr>
          <a:srgbClr val="262626"/>
        </a:buClr>
        <a:buFont typeface="Garamond" pitchFamily="18" charset="0"/>
        <a:buChar char="◦"/>
        <a:defRPr sz="1600" kern="1200">
          <a:solidFill>
            <a:schemeClr val="tx1"/>
          </a:solidFill>
          <a:latin typeface="+mn-lt"/>
          <a:ea typeface="+mn-ea"/>
          <a:cs typeface="+mn-cs"/>
        </a:defRPr>
      </a:lvl2pPr>
      <a:lvl3pPr marL="730250" indent="-182563" algn="l" rtl="0" fontAlgn="base">
        <a:spcBef>
          <a:spcPts val="500"/>
        </a:spcBef>
        <a:spcAft>
          <a:spcPct val="0"/>
        </a:spcAft>
        <a:buClr>
          <a:srgbClr val="262626"/>
        </a:buClr>
        <a:buFont typeface="Garamond" pitchFamily="18" charset="0"/>
        <a:buChar char="◦"/>
        <a:defRPr sz="1400" kern="1200">
          <a:solidFill>
            <a:schemeClr val="tx1"/>
          </a:solidFill>
          <a:latin typeface="+mn-lt"/>
          <a:ea typeface="+mn-ea"/>
          <a:cs typeface="+mn-cs"/>
        </a:defRPr>
      </a:lvl3pPr>
      <a:lvl4pPr marL="1004888" indent="-182563" algn="l" rtl="0" fontAlgn="base">
        <a:spcBef>
          <a:spcPts val="500"/>
        </a:spcBef>
        <a:spcAft>
          <a:spcPct val="0"/>
        </a:spcAft>
        <a:buClr>
          <a:srgbClr val="262626"/>
        </a:buClr>
        <a:buFont typeface="Garamond" pitchFamily="18" charset="0"/>
        <a:buChar char="◦"/>
        <a:defRPr sz="1400" kern="1200">
          <a:solidFill>
            <a:schemeClr val="tx1"/>
          </a:solidFill>
          <a:latin typeface="+mn-lt"/>
          <a:ea typeface="+mn-ea"/>
          <a:cs typeface="+mn-cs"/>
        </a:defRPr>
      </a:lvl4pPr>
      <a:lvl5pPr marL="1279525" indent="-182563" algn="l" rtl="0" fontAlgn="base">
        <a:spcBef>
          <a:spcPts val="500"/>
        </a:spcBef>
        <a:spcAft>
          <a:spcPct val="0"/>
        </a:spcAft>
        <a:buClr>
          <a:srgbClr val="262626"/>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62100" y="2090738"/>
            <a:ext cx="9067800" cy="2236787"/>
          </a:xfrm>
        </p:spPr>
        <p:txBody>
          <a:bodyPr rtlCol="0"/>
          <a:lstStyle/>
          <a:p>
            <a:pPr fontAlgn="auto">
              <a:spcAft>
                <a:spcPts val="0"/>
              </a:spcAft>
              <a:defRPr/>
            </a:pPr>
            <a:r>
              <a:rPr>
                <a:solidFill>
                  <a:schemeClr val="accent3">
                    <a:lumMod val="50000"/>
                  </a:schemeClr>
                </a:solidFill>
              </a:rPr>
              <a:t>Nose art</a:t>
            </a:r>
            <a:endParaRPr lang="ru-RU">
              <a:solidFill>
                <a:schemeClr val="accent3">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065213" y="731838"/>
            <a:ext cx="10058400" cy="1371600"/>
          </a:xfrm>
        </p:spPr>
        <p:txBody>
          <a:bodyPr rtlCol="0">
            <a:normAutofit fontScale="90000"/>
          </a:bodyPr>
          <a:lstStyle/>
          <a:p>
            <a:pPr algn="ctr" fontAlgn="auto">
              <a:spcAft>
                <a:spcPts val="0"/>
              </a:spcAft>
              <a:defRPr/>
            </a:pPr>
            <a:r>
              <a:rPr sz="2400" b="1" smtClean="0">
                <a:solidFill>
                  <a:schemeClr val="tx1">
                    <a:lumMod val="85000"/>
                    <a:lumOff val="15000"/>
                  </a:schemeClr>
                </a:solidFill>
                <a:latin typeface="Arial Black" panose="020B0A04020102020204" pitchFamily="34" charset="0"/>
                <a:cs typeface="Arial" panose="020B0604020202020204" pitchFamily="34" charset="0"/>
              </a:rPr>
              <a:t>Nose </a:t>
            </a:r>
            <a:r>
              <a:rPr sz="2400" b="1">
                <a:solidFill>
                  <a:schemeClr val="tx1">
                    <a:lumMod val="85000"/>
                    <a:lumOff val="15000"/>
                  </a:schemeClr>
                </a:solidFill>
                <a:latin typeface="Arial Black" panose="020B0A04020102020204" pitchFamily="34" charset="0"/>
                <a:cs typeface="Arial" panose="020B0604020202020204" pitchFamily="34" charset="0"/>
              </a:rPr>
              <a:t>art</a:t>
            </a:r>
            <a:r>
              <a:rPr sz="2400">
                <a:solidFill>
                  <a:schemeClr val="tx1">
                    <a:lumMod val="85000"/>
                    <a:lumOff val="15000"/>
                  </a:schemeClr>
                </a:solidFill>
                <a:latin typeface="Arial Black" panose="020B0A04020102020204" pitchFamily="34" charset="0"/>
                <a:cs typeface="Arial" panose="020B0604020202020204" pitchFamily="34" charset="0"/>
              </a:rPr>
              <a:t> is a decorative painting or design on the fuselage of a military aircraft, usually chalked </a:t>
            </a:r>
            <a:r>
              <a:rPr sz="2400" smtClean="0">
                <a:solidFill>
                  <a:schemeClr val="tx1">
                    <a:lumMod val="85000"/>
                    <a:lumOff val="15000"/>
                  </a:schemeClr>
                </a:solidFill>
                <a:latin typeface="Arial Black" panose="020B0A04020102020204" pitchFamily="34" charset="0"/>
                <a:cs typeface="Arial" panose="020B0604020202020204" pitchFamily="34" charset="0"/>
              </a:rPr>
              <a:t>up </a:t>
            </a:r>
            <a:r>
              <a:rPr sz="2400">
                <a:solidFill>
                  <a:schemeClr val="tx1">
                    <a:lumMod val="85000"/>
                    <a:lumOff val="15000"/>
                  </a:schemeClr>
                </a:solidFill>
                <a:latin typeface="Arial Black" panose="020B0A04020102020204" pitchFamily="34" charset="0"/>
                <a:cs typeface="Arial" panose="020B0604020202020204" pitchFamily="34" charset="0"/>
              </a:rPr>
              <a:t>on the front fuselage, and is a form of aircraft graffiti.</a:t>
            </a:r>
            <a:r>
              <a:rPr lang="ru-RU" sz="2400">
                <a:solidFill>
                  <a:schemeClr val="tx1">
                    <a:lumMod val="85000"/>
                    <a:lumOff val="15000"/>
                  </a:schemeClr>
                </a:solidFill>
                <a:latin typeface="Arial Black" panose="020B0A04020102020204" pitchFamily="34" charset="0"/>
                <a:cs typeface="Arial" panose="020B0604020202020204" pitchFamily="34" charset="0"/>
              </a:rPr>
              <a:t/>
            </a:r>
            <a:br>
              <a:rPr lang="ru-RU" sz="2400">
                <a:solidFill>
                  <a:schemeClr val="tx1">
                    <a:lumMod val="85000"/>
                    <a:lumOff val="15000"/>
                  </a:schemeClr>
                </a:solidFill>
                <a:latin typeface="Arial Black" panose="020B0A04020102020204" pitchFamily="34" charset="0"/>
                <a:cs typeface="Arial" panose="020B0604020202020204" pitchFamily="34" charset="0"/>
              </a:rPr>
            </a:br>
            <a:endParaRPr lang="ru-RU" sz="2400">
              <a:solidFill>
                <a:schemeClr val="tx1">
                  <a:lumMod val="85000"/>
                  <a:lumOff val="15000"/>
                </a:schemeClr>
              </a:solidFill>
              <a:latin typeface="Arial Black" panose="020B0A04020102020204" pitchFamily="34" charset="0"/>
              <a:cs typeface="Arial" panose="020B0604020202020204" pitchFamily="34" charset="0"/>
            </a:endParaRPr>
          </a:p>
        </p:txBody>
      </p:sp>
      <p:pic>
        <p:nvPicPr>
          <p:cNvPr id="10" name="Объект 9"/>
          <p:cNvPicPr>
            <a:picLocks noGrp="1" noChangeAspect="1"/>
          </p:cNvPicPr>
          <p:nvPr>
            <p:ph sz="half" idx="1"/>
          </p:nvPr>
        </p:nvPicPr>
        <p:blipFill>
          <a:blip r:embed="rId2">
            <a:extLst>
              <a:ext uri="{28A0092B-C50C-407E-A947-70E740481C1C}"/>
            </a:extLst>
          </a:blip>
          <a:stretch>
            <a:fillRect/>
          </a:stretch>
        </p:blipFill>
        <p:spPr>
          <a:xfrm>
            <a:off x="1485586" y="2103438"/>
            <a:ext cx="4232633" cy="3748392"/>
          </a:xfrm>
          <a:solidFill>
            <a:srgbClr val="FFFFFF">
              <a:shade val="85000"/>
            </a:srgbClr>
          </a:solidFill>
          <a:ln w="101600" cap="sq">
            <a:solidFill>
              <a:srgbClr val="FDFDFD"/>
            </a:solidFill>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11" name="Объект 10"/>
          <p:cNvPicPr>
            <a:picLocks noGrp="1" noChangeAspect="1"/>
          </p:cNvPicPr>
          <p:nvPr>
            <p:ph sz="half" idx="2"/>
          </p:nvPr>
        </p:nvPicPr>
        <p:blipFill>
          <a:blip r:embed="rId3">
            <a:extLst>
              <a:ext uri="{28A0092B-C50C-407E-A947-70E740481C1C}"/>
            </a:extLst>
          </a:blip>
          <a:stretch>
            <a:fillRect/>
          </a:stretch>
        </p:blipFill>
        <p:spPr>
          <a:xfrm>
            <a:off x="6372894" y="2103438"/>
            <a:ext cx="4750050" cy="3748087"/>
          </a:xfrm>
          <a:solidFill>
            <a:srgbClr val="FFFFFF">
              <a:shade val="85000"/>
            </a:srgbClr>
          </a:solidFill>
          <a:ln w="190500" cap="sq">
            <a:solidFill>
              <a:srgbClr val="FFFFFF"/>
            </a:solidFill>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Скругленный прямоугольник 15"/>
          <p:cNvSpPr/>
          <p:nvPr/>
        </p:nvSpPr>
        <p:spPr>
          <a:xfrm>
            <a:off x="828675" y="460375"/>
            <a:ext cx="10534650" cy="4108450"/>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dirty="0"/>
              <a:t>c</a:t>
            </a:r>
            <a:endParaRPr lang="ru-RU" dirty="0"/>
          </a:p>
        </p:txBody>
      </p:sp>
      <p:sp>
        <p:nvSpPr>
          <p:cNvPr id="15362" name="Заголовок 7"/>
          <p:cNvSpPr>
            <a:spLocks noGrp="1"/>
          </p:cNvSpPr>
          <p:nvPr>
            <p:ph type="title"/>
          </p:nvPr>
        </p:nvSpPr>
        <p:spPr>
          <a:xfrm>
            <a:off x="1066800" y="2003425"/>
            <a:ext cx="10058400" cy="1371600"/>
          </a:xfrm>
        </p:spPr>
        <p:txBody>
          <a:bodyPr/>
          <a:lstStyle/>
          <a:p>
            <a:pPr algn="ctr"/>
            <a:r>
              <a:rPr sz="2400" smtClean="0">
                <a:latin typeface="Arial Black" pitchFamily="34" charset="0"/>
              </a:rPr>
              <a:t>While begun for practical reasons </a:t>
            </a:r>
            <a:r>
              <a:rPr sz="3200" smtClean="0">
                <a:latin typeface="Arial Black" pitchFamily="34" charset="0"/>
              </a:rPr>
              <a:t>of identifying friendly units</a:t>
            </a:r>
            <a:r>
              <a:rPr sz="2400" smtClean="0">
                <a:latin typeface="Arial Black" pitchFamily="34" charset="0"/>
              </a:rPr>
              <a:t>, the practice evolved </a:t>
            </a:r>
            <a:r>
              <a:rPr sz="3200" smtClean="0">
                <a:latin typeface="Arial Black" pitchFamily="34" charset="0"/>
              </a:rPr>
              <a:t>to express the individuality</a:t>
            </a:r>
            <a:r>
              <a:rPr sz="2800" smtClean="0">
                <a:latin typeface="Arial Black" pitchFamily="34" charset="0"/>
              </a:rPr>
              <a:t> </a:t>
            </a:r>
            <a:r>
              <a:rPr sz="2400" smtClean="0">
                <a:latin typeface="Arial Black" pitchFamily="34" charset="0"/>
              </a:rPr>
              <a:t>often constrained by the uniformity of the military, to evoke memories of home and peacetime life, and as </a:t>
            </a:r>
            <a:r>
              <a:rPr sz="3200" smtClean="0">
                <a:latin typeface="Arial Black" pitchFamily="34" charset="0"/>
              </a:rPr>
              <a:t>a kind of psychological protection </a:t>
            </a:r>
            <a:r>
              <a:rPr sz="2400" smtClean="0">
                <a:latin typeface="Arial Black" pitchFamily="34" charset="0"/>
              </a:rPr>
              <a:t>against the stresses of war and the probability of death. The appeal, however, coming from nose art was not officially approved, even when the regulations against it were not enforced.</a:t>
            </a:r>
            <a:r>
              <a:rPr lang="ru-RU" sz="2400" smtClean="0">
                <a:latin typeface="Arial Black" pitchFamily="34" charset="0"/>
              </a:rPr>
              <a:t/>
            </a:r>
            <a:br>
              <a:rPr lang="ru-RU" sz="2400" smtClean="0">
                <a:latin typeface="Arial Black" pitchFamily="34" charset="0"/>
              </a:rPr>
            </a:br>
            <a:endParaRPr lang="ru-RU" sz="2400" smtClean="0">
              <a:latin typeface="Arial Black" pitchFamily="34" charset="0"/>
            </a:endParaRPr>
          </a:p>
        </p:txBody>
      </p:sp>
      <p:pic>
        <p:nvPicPr>
          <p:cNvPr id="17" name="Рисунок 16"/>
          <p:cNvPicPr>
            <a:picLocks noChangeAspect="1"/>
          </p:cNvPicPr>
          <p:nvPr/>
        </p:nvPicPr>
        <p:blipFill>
          <a:blip r:embed="rId2">
            <a:extLst>
              <a:ext uri="{28A0092B-C50C-407E-A947-70E740481C1C}"/>
            </a:extLst>
          </a:blip>
          <a:stretch>
            <a:fillRect/>
          </a:stretch>
        </p:blipFill>
        <p:spPr>
          <a:xfrm rot="20861863">
            <a:off x="913561" y="4151978"/>
            <a:ext cx="2611609" cy="17480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8" name="Рисунок 17"/>
          <p:cNvPicPr>
            <a:picLocks noChangeAspect="1"/>
          </p:cNvPicPr>
          <p:nvPr/>
        </p:nvPicPr>
        <p:blipFill>
          <a:blip r:embed="rId3">
            <a:extLst>
              <a:ext uri="{28A0092B-C50C-407E-A947-70E740481C1C}"/>
            </a:extLst>
          </a:blip>
          <a:stretch>
            <a:fillRect/>
          </a:stretch>
        </p:blipFill>
        <p:spPr>
          <a:xfrm>
            <a:off x="5484306" y="4264467"/>
            <a:ext cx="3407437" cy="195395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2" name="Объект 11"/>
          <p:cNvPicPr>
            <a:picLocks noGrp="1" noChangeAspect="1"/>
          </p:cNvPicPr>
          <p:nvPr>
            <p:ph idx="1"/>
          </p:nvPr>
        </p:nvPicPr>
        <p:blipFill>
          <a:blip r:embed="rId4">
            <a:extLst>
              <a:ext uri="{28A0092B-C50C-407E-A947-70E740481C1C}"/>
            </a:extLst>
          </a:blip>
          <a:stretch>
            <a:fillRect/>
          </a:stretch>
        </p:blipFill>
        <p:spPr>
          <a:xfrm rot="1005795">
            <a:off x="8604059" y="4251090"/>
            <a:ext cx="2747279" cy="1831450"/>
          </a:xfrm>
          <a:prstGeom prst="snip2DiagRect">
            <a:avLst/>
          </a:prstGeom>
          <a:solidFill>
            <a:srgbClr val="FFFFFF">
              <a:shade val="85000"/>
            </a:srgbClr>
          </a:solidFill>
          <a:ln w="88900" cap="sq">
            <a:solidFill>
              <a:srgbClr val="FFFFFF"/>
            </a:solidFill>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409575" y="433388"/>
            <a:ext cx="3862388" cy="5954712"/>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ru-RU"/>
          </a:p>
        </p:txBody>
      </p:sp>
      <p:sp>
        <p:nvSpPr>
          <p:cNvPr id="16386" name="Заголовок 3"/>
          <p:cNvSpPr>
            <a:spLocks noGrp="1"/>
          </p:cNvSpPr>
          <p:nvPr>
            <p:ph type="title"/>
          </p:nvPr>
        </p:nvSpPr>
        <p:spPr>
          <a:xfrm>
            <a:off x="539750" y="180975"/>
            <a:ext cx="3911600" cy="6459538"/>
          </a:xfrm>
        </p:spPr>
        <p:txBody>
          <a:bodyPr/>
          <a:lstStyle/>
          <a:p>
            <a:r>
              <a:rPr sz="2400" smtClean="0">
                <a:latin typeface="Arial Black" pitchFamily="34" charset="0"/>
              </a:rPr>
              <a:t>Because of its individual and unofficial nature, it is considered to be a kind of </a:t>
            </a:r>
            <a:r>
              <a:rPr sz="2400" smtClean="0">
                <a:solidFill>
                  <a:schemeClr val="bg1"/>
                </a:solidFill>
                <a:latin typeface="Arial Black" pitchFamily="34" charset="0"/>
              </a:rPr>
              <a:t>folk art</a:t>
            </a:r>
            <a:r>
              <a:rPr sz="2400" smtClean="0">
                <a:latin typeface="Arial Black" pitchFamily="34" charset="0"/>
              </a:rPr>
              <a:t>. It can also be compared to sophisticated graffiti. In both cases, the artist is often anonymous, and the art itself is ephemeral. In addition, it relies on materials immediately available.</a:t>
            </a:r>
            <a:r>
              <a:rPr lang="ru-RU" sz="2000" smtClean="0">
                <a:latin typeface="Arial Black" pitchFamily="34" charset="0"/>
              </a:rPr>
              <a:t/>
            </a:r>
            <a:br>
              <a:rPr lang="ru-RU" sz="2000" smtClean="0">
                <a:latin typeface="Arial Black" pitchFamily="34" charset="0"/>
              </a:rPr>
            </a:br>
            <a:endParaRPr lang="ru-RU" sz="2000" smtClean="0">
              <a:latin typeface="Arial Black" pitchFamily="34" charset="0"/>
            </a:endParaRPr>
          </a:p>
        </p:txBody>
      </p:sp>
      <p:pic>
        <p:nvPicPr>
          <p:cNvPr id="6" name="Рисунок 5"/>
          <p:cNvPicPr>
            <a:picLocks noChangeAspect="1"/>
          </p:cNvPicPr>
          <p:nvPr/>
        </p:nvPicPr>
        <p:blipFill>
          <a:blip r:embed="rId2">
            <a:extLst>
              <a:ext uri="{28A0092B-C50C-407E-A947-70E740481C1C}"/>
            </a:extLst>
          </a:blip>
          <a:stretch>
            <a:fillRect/>
          </a:stretch>
        </p:blipFill>
        <p:spPr>
          <a:xfrm>
            <a:off x="4452080" y="522808"/>
            <a:ext cx="7345180" cy="521507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4"/>
          <p:cNvSpPr>
            <a:spLocks noGrp="1"/>
          </p:cNvSpPr>
          <p:nvPr>
            <p:ph type="title"/>
          </p:nvPr>
        </p:nvSpPr>
        <p:spPr>
          <a:xfrm>
            <a:off x="1236663" y="590550"/>
            <a:ext cx="10058400" cy="1371600"/>
          </a:xfrm>
        </p:spPr>
        <p:txBody>
          <a:bodyPr/>
          <a:lstStyle/>
          <a:p>
            <a:pPr algn="ctr"/>
            <a:r>
              <a:rPr sz="3200" smtClean="0">
                <a:latin typeface="Arial Black" pitchFamily="34" charset="0"/>
              </a:rPr>
              <a:t>The work was done by professional civil artists as well as talented amateur servicemen.</a:t>
            </a:r>
            <a:endParaRPr lang="ru-RU" sz="3200" smtClean="0">
              <a:latin typeface="Arial Black" pitchFamily="34" charset="0"/>
            </a:endParaRPr>
          </a:p>
        </p:txBody>
      </p:sp>
      <p:pic>
        <p:nvPicPr>
          <p:cNvPr id="7" name="Объект 6"/>
          <p:cNvPicPr>
            <a:picLocks noGrp="1" noChangeAspect="1"/>
          </p:cNvPicPr>
          <p:nvPr>
            <p:ph idx="1"/>
          </p:nvPr>
        </p:nvPicPr>
        <p:blipFill>
          <a:blip r:embed="rId2">
            <a:extLst>
              <a:ext uri="{28A0092B-C50C-407E-A947-70E740481C1C}"/>
            </a:extLst>
          </a:blip>
          <a:stretch>
            <a:fillRect/>
          </a:stretch>
        </p:blipFill>
        <p:spPr>
          <a:xfrm rot="1394738">
            <a:off x="7625222" y="3242362"/>
            <a:ext cx="2945493" cy="2201116"/>
          </a:xfrm>
          <a:solidFill>
            <a:srgbClr val="FFFFFF">
              <a:shade val="85000"/>
            </a:srgbClr>
          </a:solidFill>
          <a:ln w="190500" cap="sq">
            <a:solidFill>
              <a:srgbClr val="FFFFFF"/>
            </a:solidFill>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8" name="Рисунок 7"/>
          <p:cNvPicPr>
            <a:picLocks noChangeAspect="1"/>
          </p:cNvPicPr>
          <p:nvPr/>
        </p:nvPicPr>
        <p:blipFill>
          <a:blip r:embed="rId3">
            <a:extLst>
              <a:ext uri="{28A0092B-C50C-407E-A947-70E740481C1C}"/>
            </a:extLst>
          </a:blip>
          <a:stretch>
            <a:fillRect/>
          </a:stretch>
        </p:blipFill>
        <p:spPr>
          <a:xfrm rot="20832612">
            <a:off x="1084628" y="3554941"/>
            <a:ext cx="3381798" cy="212745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0" name="Рисунок 9"/>
          <p:cNvPicPr>
            <a:picLocks noChangeAspect="1"/>
          </p:cNvPicPr>
          <p:nvPr/>
        </p:nvPicPr>
        <p:blipFill>
          <a:blip r:embed="rId4">
            <a:extLst>
              <a:ext uri="{28A0092B-C50C-407E-A947-70E740481C1C}"/>
            </a:extLst>
          </a:blip>
          <a:stretch>
            <a:fillRect/>
          </a:stretch>
        </p:blipFill>
        <p:spPr>
          <a:xfrm>
            <a:off x="4412619" y="1962584"/>
            <a:ext cx="3211401" cy="421167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кругленный прямоугольник 8"/>
          <p:cNvSpPr/>
          <p:nvPr/>
        </p:nvSpPr>
        <p:spPr>
          <a:xfrm>
            <a:off x="828675" y="460375"/>
            <a:ext cx="10534650" cy="2641600"/>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ru-RU"/>
          </a:p>
        </p:txBody>
      </p:sp>
      <p:sp>
        <p:nvSpPr>
          <p:cNvPr id="18434" name="Заголовок 3"/>
          <p:cNvSpPr>
            <a:spLocks noGrp="1"/>
          </p:cNvSpPr>
          <p:nvPr>
            <p:ph type="title"/>
          </p:nvPr>
        </p:nvSpPr>
        <p:spPr>
          <a:xfrm>
            <a:off x="1066800" y="882650"/>
            <a:ext cx="10058400" cy="2579688"/>
          </a:xfrm>
        </p:spPr>
        <p:txBody>
          <a:bodyPr/>
          <a:lstStyle/>
          <a:p>
            <a:pPr algn="ctr"/>
            <a:r>
              <a:rPr sz="2400" smtClean="0">
                <a:latin typeface="Arial Black" pitchFamily="34" charset="0"/>
              </a:rPr>
              <a:t>While World War I nose art was usually embellished or extravagant squadron insignia, true nose art appeared during World War II, which is considered by many observers to be the golden age of the genre, with both Axis and Allies pilots taking part. At the height of the war, nose-artists were in a very high demand in the USAAF and were paid quite well for their services</a:t>
            </a:r>
            <a:r>
              <a:rPr lang="ru-RU" sz="2400" smtClean="0">
                <a:latin typeface="Arial Black" pitchFamily="34" charset="0"/>
              </a:rPr>
              <a:t>.</a:t>
            </a:r>
            <a:br>
              <a:rPr lang="ru-RU" sz="2400" smtClean="0">
                <a:latin typeface="Arial Black" pitchFamily="34" charset="0"/>
              </a:rPr>
            </a:br>
            <a:r>
              <a:rPr lang="ru-RU" sz="2800" smtClean="0"/>
              <a:t/>
            </a:r>
            <a:br>
              <a:rPr lang="ru-RU" sz="2800" smtClean="0"/>
            </a:br>
            <a:endParaRPr lang="ru-RU" sz="2800" smtClean="0"/>
          </a:p>
        </p:txBody>
      </p:sp>
      <p:pic>
        <p:nvPicPr>
          <p:cNvPr id="7" name="Объект 6"/>
          <p:cNvPicPr>
            <a:picLocks noGrp="1" noChangeAspect="1"/>
          </p:cNvPicPr>
          <p:nvPr>
            <p:ph sz="half" idx="1"/>
          </p:nvPr>
        </p:nvPicPr>
        <p:blipFill>
          <a:blip r:embed="rId2">
            <a:extLst>
              <a:ext uri="{28A0092B-C50C-407E-A947-70E740481C1C}"/>
            </a:extLst>
          </a:blip>
          <a:stretch>
            <a:fillRect/>
          </a:stretch>
        </p:blipFill>
        <p:spPr>
          <a:xfrm>
            <a:off x="828541" y="3298968"/>
            <a:ext cx="4299586" cy="2990721"/>
          </a:xfr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11" name="Объект 10"/>
          <p:cNvPicPr>
            <a:picLocks noGrp="1" noChangeAspect="1"/>
          </p:cNvPicPr>
          <p:nvPr>
            <p:ph sz="half" idx="2"/>
          </p:nvPr>
        </p:nvPicPr>
        <p:blipFill>
          <a:blip r:embed="rId3">
            <a:extLst>
              <a:ext uri="{28A0092B-C50C-407E-A947-70E740481C1C}"/>
            </a:extLst>
          </a:blip>
          <a:stretch>
            <a:fillRect/>
          </a:stretch>
        </p:blipFill>
        <p:spPr>
          <a:xfrm>
            <a:off x="7172837" y="3269409"/>
            <a:ext cx="4190622" cy="3049841"/>
          </a:xfr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TC103457510[[fn=Савон]]</Template>
  <TotalTime>208</TotalTime>
  <Words>229</Words>
  <Application>Microsoft Office PowerPoint</Application>
  <PresentationFormat>Custom</PresentationFormat>
  <Paragraphs>7</Paragraphs>
  <Slides>6</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5</vt:i4>
      </vt:variant>
      <vt:variant>
        <vt:lpstr>Заголовки слайдов</vt:lpstr>
      </vt:variant>
      <vt:variant>
        <vt:i4>6</vt:i4>
      </vt:variant>
    </vt:vector>
  </HeadingPairs>
  <TitlesOfParts>
    <vt:vector size="15" baseType="lpstr">
      <vt:lpstr>Garamond</vt:lpstr>
      <vt:lpstr>Arial</vt:lpstr>
      <vt:lpstr>Calibri</vt:lpstr>
      <vt:lpstr>Arial Black</vt:lpstr>
      <vt:lpstr>Savon</vt:lpstr>
      <vt:lpstr>Savon</vt:lpstr>
      <vt:lpstr>Savon</vt:lpstr>
      <vt:lpstr>Savon</vt:lpstr>
      <vt:lpstr>Savon</vt:lpstr>
      <vt:lpstr>NOSE ART</vt:lpstr>
      <vt:lpstr>Nose art is a decorative painting or design on the fuselage of a military aircraft, usually chalked up on the front fuselage, and is a form of aircraft graffiti. </vt:lpstr>
      <vt:lpstr>While begun for practical reasons of identifying friendly units, the practice evolved to express the individuality often constrained by the uniformity of the military, to evoke memories of home and peacetime life, and as a kind of psychological protection against the stresses of war and the probability of death. The appeal, however, coming from nose art was not officially approved, even when the regulations against it were not enforced. </vt:lpstr>
      <vt:lpstr>Because of its individual and unofficial nature, it is considered to be a kind of folk art. It can also be compared to sophisticated graffiti. In both cases, the artist is often anonymous, and the art itself is ephemeral. In addition, it relies on materials immediately available. </vt:lpstr>
      <vt:lpstr>The work was done by professional civil artists as well as talented amateur servicemen.</vt:lpstr>
      <vt:lpstr>While World War I nose art was usually embellished or extravagant squadron insignia, true nose art appeared during World War II, which is considered by many observers to be the golden age of the genre, with both Axis and Allies pilots taking part. At the height of the war, nose-artists were in a very high demand in the USAAF and were paid quite well for their services.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Nose art</dc:title>
  <dc:creator>HP</dc:creator>
  <cp:lastModifiedBy>Андрей</cp:lastModifiedBy>
  <cp:revision>27</cp:revision>
  <dcterms:created xsi:type="dcterms:W3CDTF">2014-04-14T20:13:31Z</dcterms:created>
  <dcterms:modified xsi:type="dcterms:W3CDTF">2014-04-26T16:47:54Z</dcterms:modified>
</cp:coreProperties>
</file>