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660222F-ED93-4E5E-A727-5075247CB3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C3F42-A9EA-4FF7-B53C-0B8534B65D86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899D5-2CAE-4DA4-ACC9-9B332C7E0B89}" type="slidenum">
              <a:rPr lang="ru-RU"/>
              <a:pPr/>
              <a:t>10</a:t>
            </a:fld>
            <a:endParaRPr lang="ru-RU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6A624-A508-421E-8A2E-CCA38EF0C159}" type="slidenum">
              <a:rPr lang="ru-RU"/>
              <a:pPr/>
              <a:t>11</a:t>
            </a:fld>
            <a:endParaRPr lang="ru-RU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29D28-4BC2-4614-ACAF-55711B7F0AAF}" type="slidenum">
              <a:rPr lang="ru-RU"/>
              <a:pPr/>
              <a:t>12</a:t>
            </a:fld>
            <a:endParaRPr lang="ru-RU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05EE8-6AC3-41C4-90AD-ADCB14438BDA}" type="slidenum">
              <a:rPr lang="ru-RU"/>
              <a:pPr/>
              <a:t>13</a:t>
            </a:fld>
            <a:endParaRPr 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FEC66-1DCE-46D9-B4F5-D034FE31336D}" type="slidenum">
              <a:rPr lang="ru-RU"/>
              <a:pPr/>
              <a:t>2</a:t>
            </a:fld>
            <a:endParaRPr lang="ru-RU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E9D10-03CF-418F-8FAB-0D9C4139204A}" type="slidenum">
              <a:rPr lang="ru-RU"/>
              <a:pPr/>
              <a:t>3</a:t>
            </a:fld>
            <a:endParaRPr lang="ru-RU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1BB82-25F2-46D5-9062-CA82515FC1B1}" type="slidenum">
              <a:rPr lang="ru-RU"/>
              <a:pPr/>
              <a:t>4</a:t>
            </a:fld>
            <a:endParaRPr 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00E22-D310-4325-B6D7-1A6847FDFA55}" type="slidenum">
              <a:rPr lang="ru-RU"/>
              <a:pPr/>
              <a:t>5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D5A72-FD81-4ED6-B019-EA88D71E8B6E}" type="slidenum">
              <a:rPr lang="ru-RU"/>
              <a:pPr/>
              <a:t>6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64B15-5531-453A-8277-858D8ED32D50}" type="slidenum">
              <a:rPr lang="ru-RU"/>
              <a:pPr/>
              <a:t>7</a:t>
            </a:fld>
            <a:endParaRPr lang="ru-RU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2ED34-EA9D-4B02-B969-12784A1AB726}" type="slidenum">
              <a:rPr lang="ru-RU"/>
              <a:pPr/>
              <a:t>8</a:t>
            </a:fld>
            <a:endParaRPr 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902B8-CC1A-49B9-BD7F-5690BDD06AA7}" type="slidenum">
              <a:rPr lang="ru-RU"/>
              <a:pPr/>
              <a:t>9</a:t>
            </a:fld>
            <a:endParaRPr 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696193-AAF1-4B75-9FFC-88DD8232BC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79C68-8523-40B5-B0E6-D8B054146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ADC8-4168-4A94-9896-359B45EB50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72033F-66DD-4939-ACDD-F40BC034D7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D225A-23A1-4782-9091-EAF664C0CA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AD3D6-38C3-4FD5-88E3-21A87E95FB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65DAD-5F74-4B66-B9EE-604F53A670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B9CDA-E946-41B6-8E8D-9D6CEB2925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9443A-1390-463C-91D5-B886603A9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A4CF-EA34-4D28-BA56-3B3BFA8947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4AA35-98D4-42A5-9018-B907824F65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FB810-F8CB-49AE-BDDA-744D53315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0BE60D0-3D9C-4562-9B3F-C21872FE910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476500"/>
          </a:xfrm>
        </p:spPr>
        <p:txBody>
          <a:bodyPr/>
          <a:lstStyle/>
          <a:p>
            <a:r>
              <a:rPr lang="ru-RU" sz="6000"/>
              <a:t>ГОРЮЧИЕ ПОЛЕЗНЫЕ ИСКОПАЕМЫЕ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11413" y="188913"/>
            <a:ext cx="4768850" cy="6480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/>
              <a:t>ТРАНСПОРТИРОВКА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950" y="908050"/>
            <a:ext cx="4535488" cy="3095625"/>
          </a:xfrm>
          <a:noFill/>
          <a:ln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213100"/>
            <a:ext cx="46450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7488" y="877888"/>
            <a:ext cx="40671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3355975"/>
            <a:ext cx="51847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8" y="822325"/>
            <a:ext cx="48609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673475" y="3417888"/>
            <a:ext cx="54356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5400"/>
              <a:t>НЕ РАЗРУШАЙ!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052513"/>
            <a:ext cx="8424862" cy="5607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5400"/>
              <a:t>ОБЕРЕГАЙ!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7488" y="1052513"/>
            <a:ext cx="8675687" cy="55038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ru-RU" sz="6000"/>
              <a:t>ТОРФ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052513"/>
            <a:ext cx="8424862" cy="5621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39850" y="277813"/>
            <a:ext cx="6464300" cy="5853112"/>
          </a:xfrm>
          <a:noFill/>
          <a:ln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163" y="476250"/>
            <a:ext cx="7596187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35175" y="144463"/>
            <a:ext cx="491331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5400"/>
              <a:t>КАМЕННЫЙ УГОЛЬ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2988" y="1125538"/>
            <a:ext cx="7272337" cy="5446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6000"/>
              <a:t>В КАРЬЕРАХ 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2988" y="1125538"/>
            <a:ext cx="7200900" cy="5402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6000"/>
              <a:t>В ШАХТАХ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650" y="1125538"/>
            <a:ext cx="7920038" cy="5370512"/>
          </a:xfrm>
          <a:noFill/>
          <a:ln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" y="1179513"/>
            <a:ext cx="8027988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6000"/>
              <a:t>НЕФТЬ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1555750"/>
            <a:ext cx="4130675" cy="4968875"/>
          </a:xfrm>
          <a:noFill/>
          <a:ln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2900" y="1412875"/>
            <a:ext cx="296545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>
            <p:ph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55875" y="188913"/>
            <a:ext cx="4449763" cy="6580187"/>
          </a:xfrm>
          <a:noFill/>
          <a:ln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88913"/>
            <a:ext cx="82804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8925" y="238125"/>
            <a:ext cx="860425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ru-RU" sz="6000"/>
              <a:t>ПРИРОДНЫЙ ГАЗ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013" y="1341438"/>
            <a:ext cx="7272337" cy="5289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140</TotalTime>
  <Words>32</Words>
  <Application>Microsoft Office PowerPoint</Application>
  <PresentationFormat>Экран (4:3)</PresentationFormat>
  <Paragraphs>23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Склон</vt:lpstr>
      <vt:lpstr>ГОРЮЧИЕ ПОЛЕЗНЫЕ ИСКОПАЕМЫЕ</vt:lpstr>
      <vt:lpstr>ТОРФ</vt:lpstr>
      <vt:lpstr>Слайд 3</vt:lpstr>
      <vt:lpstr>КАМЕННЫЙ УГОЛЬ</vt:lpstr>
      <vt:lpstr>В КАРЬЕРАХ </vt:lpstr>
      <vt:lpstr>В ШАХТАХ</vt:lpstr>
      <vt:lpstr>НЕФТЬ</vt:lpstr>
      <vt:lpstr>Слайд 8</vt:lpstr>
      <vt:lpstr>ПРИРОДНЫЙ ГАЗ</vt:lpstr>
      <vt:lpstr>Слайд 10</vt:lpstr>
      <vt:lpstr>ТРАНСПОРТИРОВКА</vt:lpstr>
      <vt:lpstr>НЕ РАЗРУШАЙ!</vt:lpstr>
      <vt:lpstr>ОБЕРЕГАЙ!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ГОРЮЧИЕ ПОЛЕЗНЫЕ ИСКОПАЕМЫЕ</dc:title>
  <dc:creator>User</dc:creator>
  <cp:lastModifiedBy>re</cp:lastModifiedBy>
  <cp:revision>8</cp:revision>
  <dcterms:created xsi:type="dcterms:W3CDTF">2011-11-13T08:28:09Z</dcterms:created>
  <dcterms:modified xsi:type="dcterms:W3CDTF">2014-12-09T21:21:31Z</dcterms:modified>
</cp:coreProperties>
</file>