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5" r:id="rId7"/>
    <p:sldId id="260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FAFD"/>
    <a:srgbClr val="F8F9C7"/>
    <a:srgbClr val="EEF3CD"/>
    <a:srgbClr val="F3FDC3"/>
    <a:srgbClr val="EEFC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1F7A-17B1-46BF-9769-8F1EA58DD9E4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833A-A529-425E-84E3-55A57A8ED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565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1F7A-17B1-46BF-9769-8F1EA58DD9E4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833A-A529-425E-84E3-55A57A8ED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753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1F7A-17B1-46BF-9769-8F1EA58DD9E4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833A-A529-425E-84E3-55A57A8ED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492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1F7A-17B1-46BF-9769-8F1EA58DD9E4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833A-A529-425E-84E3-55A57A8ED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343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1F7A-17B1-46BF-9769-8F1EA58DD9E4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833A-A529-425E-84E3-55A57A8ED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313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1F7A-17B1-46BF-9769-8F1EA58DD9E4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833A-A529-425E-84E3-55A57A8ED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53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1F7A-17B1-46BF-9769-8F1EA58DD9E4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833A-A529-425E-84E3-55A57A8ED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626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1F7A-17B1-46BF-9769-8F1EA58DD9E4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833A-A529-425E-84E3-55A57A8ED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948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1F7A-17B1-46BF-9769-8F1EA58DD9E4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833A-A529-425E-84E3-55A57A8ED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452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1F7A-17B1-46BF-9769-8F1EA58DD9E4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833A-A529-425E-84E3-55A57A8ED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23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1F7A-17B1-46BF-9769-8F1EA58DD9E4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833A-A529-425E-84E3-55A57A8ED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980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A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51F7A-17B1-46BF-9769-8F1EA58DD9E4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7833A-A529-425E-84E3-55A57A8ED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36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4016" y="332656"/>
            <a:ext cx="7772400" cy="147002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Сочинение.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Как я провёл лето.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&quot;Лето&quot; (Пугачева Алла) в исполнении Lvaleria. MuzMix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7488832" cy="3744416"/>
          </a:xfrm>
          <a:prstGeom prst="rect">
            <a:avLst/>
          </a:prstGeom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9667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часть. Вступление.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1" y="4509120"/>
            <a:ext cx="7992887" cy="125700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Наступило лето. Запомнилось 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мне это 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оно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или 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нет? 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86" y="1700808"/>
            <a:ext cx="2160240" cy="1998222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2052" name="Picture 4" descr="Desktop Pictures: Seaside Surf - Polyv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1700808"/>
            <a:ext cx="2376264" cy="2088232"/>
          </a:xfrm>
          <a:prstGeom prst="rect">
            <a:avLst/>
          </a:prstGeom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24585"/>
            <a:ext cx="2541032" cy="206445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5850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42617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часть. Основная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часть.</a:t>
            </a:r>
            <a:br>
              <a:rPr lang="ru-RU" sz="40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Где я отдыхал этим 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летом?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40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40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123015"/>
            <a:ext cx="2292350" cy="208438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430" y="4575362"/>
            <a:ext cx="2501885" cy="186975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76" y="2132856"/>
            <a:ext cx="2889250" cy="216376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81128"/>
            <a:ext cx="2665790" cy="186398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30214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21" y="1484784"/>
            <a:ext cx="2600349" cy="172819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932" y="1268760"/>
            <a:ext cx="2395537" cy="179863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7072"/>
            <a:ext cx="2663825" cy="21336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148" y="2932620"/>
            <a:ext cx="2746028" cy="20558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586" y="3863742"/>
            <a:ext cx="2170113" cy="224948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679839" y="201414"/>
            <a:ext cx="811063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Какое событие мне запомнилось?</a:t>
            </a:r>
            <a:br>
              <a:rPr lang="ru-RU" sz="36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71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Мои яркие впечатления, чувства, которые я испытал..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916832"/>
            <a:ext cx="2112234" cy="1584176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4100" name="Picture 4" descr="ZaMKADin: Реальность поговорки &quot;Лето на носу&quot;, выглядит именно так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16832"/>
            <a:ext cx="1443036" cy="1797100"/>
          </a:xfrm>
          <a:prstGeom prst="rect">
            <a:avLst/>
          </a:prstGeom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63" y="4160447"/>
            <a:ext cx="2233240" cy="1872208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3076" name="Picture 4" descr="Официальный сайт МАОУ &quot;Куровская гимназия&quot; - 6 класс_1 страниц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167181"/>
            <a:ext cx="2315039" cy="1894148"/>
          </a:xfrm>
          <a:prstGeom prst="rect">
            <a:avLst/>
          </a:prstGeom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48911"/>
            <a:ext cx="2331848" cy="1552097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408742"/>
            <a:ext cx="1901825" cy="165258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0741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5318"/>
            <a:ext cx="6264696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Мои яркие впечатления, чувства, которые я испытал..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124" y="1700808"/>
            <a:ext cx="8229600" cy="3888432"/>
          </a:xfrm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радость           любопытство               робость            тревогу            испуг                              осторожность      смелость          внимательность         хитрость        рассудительность               находчивость   осмотрительность              искренность  </a:t>
            </a:r>
          </a:p>
          <a:p>
            <a:pPr marL="0" lvl="0" indent="0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нежность      любовь      удивление      доброту счастье</a:t>
            </a:r>
          </a:p>
          <a:p>
            <a:pPr marL="0" lv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8" name="Picture 4" descr="http://im3-tub-ru.yandex.net/i?id=dea3385c008544e792d86a7f77560c01-128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958" y="221967"/>
            <a:ext cx="1951484" cy="12196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6150" name="Picture 6" descr="http://im2-tub-ru.yandex.net/i?id=3b4b4131100d534cbbc3507f12a75642-48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889" y="5085184"/>
            <a:ext cx="2181529" cy="163614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6152" name="Picture 8" descr="http://im2-tub-ru.yandex.net/i?id=1671a54b3ba6ee65a9165ceee8ae06f3-59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823" y="4820700"/>
            <a:ext cx="2641724" cy="18959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08468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43428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ea typeface="Calibri"/>
                <a:cs typeface="Times New Roman"/>
              </a:rPr>
              <a:t/>
            </a:r>
            <a:br>
              <a:rPr lang="ru-RU" sz="3200" dirty="0" smtClean="0">
                <a:ea typeface="Calibri"/>
                <a:cs typeface="Times New Roman"/>
              </a:rPr>
            </a:br>
            <a:r>
              <a:rPr lang="ru-RU" sz="3200" dirty="0">
                <a:ea typeface="Calibri"/>
                <a:cs typeface="Times New Roman"/>
              </a:rPr>
              <a:t/>
            </a:r>
            <a:br>
              <a:rPr lang="ru-RU" sz="3200" dirty="0">
                <a:ea typeface="Calibri"/>
                <a:cs typeface="Times New Roman"/>
              </a:rPr>
            </a:br>
            <a:r>
              <a:rPr lang="ru-RU" sz="4000" b="1" dirty="0" smtClean="0">
                <a:solidFill>
                  <a:srgbClr val="C00000"/>
                </a:solidFill>
                <a:ea typeface="Calibri"/>
                <a:cs typeface="Times New Roman"/>
              </a:rPr>
              <a:t>3 часть.  Заключительная </a:t>
            </a:r>
            <a:r>
              <a:rPr lang="ru-RU" sz="4000" b="1" dirty="0">
                <a:solidFill>
                  <a:srgbClr val="C00000"/>
                </a:solidFill>
                <a:ea typeface="Calibri"/>
                <a:cs typeface="Times New Roman"/>
              </a:rPr>
              <a:t>часть</a:t>
            </a:r>
            <a:r>
              <a:rPr lang="ru-RU" sz="4000" b="1" dirty="0" smtClean="0">
                <a:solidFill>
                  <a:srgbClr val="C00000"/>
                </a:solidFill>
                <a:ea typeface="Calibri"/>
                <a:cs typeface="Times New Roman"/>
              </a:rPr>
              <a:t>.</a:t>
            </a:r>
            <a:br>
              <a:rPr lang="ru-RU" sz="4000" b="1" dirty="0" smtClean="0">
                <a:solidFill>
                  <a:srgbClr val="C00000"/>
                </a:solidFill>
                <a:ea typeface="Calibri"/>
                <a:cs typeface="Times New Roman"/>
              </a:rPr>
            </a:br>
            <a:r>
              <a:rPr lang="ru-RU" sz="4000" b="1" dirty="0">
                <a:solidFill>
                  <a:srgbClr val="0070C0"/>
                </a:solidFill>
                <a:ea typeface="Calibri"/>
                <a:cs typeface="Times New Roman"/>
              </a:rPr>
              <a:t>Хорошо я провёл это лето или </a:t>
            </a:r>
            <a:r>
              <a:rPr lang="ru-RU" sz="4000" b="1" dirty="0" smtClean="0">
                <a:solidFill>
                  <a:srgbClr val="0070C0"/>
                </a:solidFill>
                <a:ea typeface="Calibri"/>
                <a:cs typeface="Times New Roman"/>
              </a:rPr>
              <a:t>нет</a:t>
            </a:r>
            <a:r>
              <a:rPr lang="ru-RU" sz="4000" b="1" dirty="0" smtClean="0">
                <a:solidFill>
                  <a:srgbClr val="0070C0"/>
                </a:solidFill>
                <a:ea typeface="Calibri"/>
                <a:cs typeface="Times New Roman"/>
              </a:rPr>
              <a:t>?</a:t>
            </a:r>
            <a:br>
              <a:rPr lang="ru-RU" sz="4000" b="1" dirty="0" smtClean="0">
                <a:solidFill>
                  <a:srgbClr val="0070C0"/>
                </a:solidFill>
                <a:ea typeface="Calibri"/>
                <a:cs typeface="Times New Roman"/>
              </a:rPr>
            </a:br>
            <a:r>
              <a:rPr lang="ru-RU" sz="4000" b="1" dirty="0" smtClean="0">
                <a:solidFill>
                  <a:srgbClr val="0070C0"/>
                </a:solidFill>
                <a:ea typeface="Calibri"/>
                <a:cs typeface="Times New Roman"/>
              </a:rPr>
              <a:t>Что я могу посоветовать своим друзьям?</a:t>
            </a:r>
            <a:r>
              <a:rPr lang="ru-RU" sz="4000" b="1" dirty="0">
                <a:solidFill>
                  <a:srgbClr val="0070C0"/>
                </a:solidFill>
                <a:ea typeface="Calibri"/>
                <a:cs typeface="Times New Roman"/>
              </a:rPr>
              <a:t/>
            </a:r>
            <a:br>
              <a:rPr lang="ru-RU" sz="4000" b="1" dirty="0">
                <a:solidFill>
                  <a:srgbClr val="0070C0"/>
                </a:solidFill>
                <a:ea typeface="Calibri"/>
                <a:cs typeface="Times New Roman"/>
              </a:rPr>
            </a:br>
            <a:r>
              <a:rPr lang="ru-RU" sz="4000" b="1" dirty="0">
                <a:solidFill>
                  <a:srgbClr val="0070C0"/>
                </a:solidFill>
                <a:ea typeface="Calibri"/>
                <a:cs typeface="Times New Roman"/>
              </a:rPr>
              <a:t/>
            </a:r>
            <a:br>
              <a:rPr lang="ru-RU" sz="4000" b="1" dirty="0">
                <a:solidFill>
                  <a:srgbClr val="0070C0"/>
                </a:solidFill>
                <a:ea typeface="Calibri"/>
                <a:cs typeface="Times New Roman"/>
              </a:rPr>
            </a:b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3656121" cy="2736304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1028" name="Picture 4" descr="Смешной монолог - сочинение &quot;Как я провел лето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53096"/>
            <a:ext cx="2762250" cy="2924176"/>
          </a:xfrm>
          <a:prstGeom prst="rect">
            <a:avLst/>
          </a:prstGeom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1883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5824"/>
            <a:ext cx="5256584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Словарная работ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а: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2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43943"/>
            <a:ext cx="6131024" cy="377301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 smtClean="0"/>
              <a:t>з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помнилось </a:t>
            </a:r>
            <a:r>
              <a:rPr lang="ru-RU" dirty="0" smtClean="0"/>
              <a:t>         кр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сивый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кра</a:t>
            </a:r>
            <a:r>
              <a:rPr lang="ru-RU" b="1" dirty="0" smtClean="0">
                <a:solidFill>
                  <a:srgbClr val="FF0000"/>
                </a:solidFill>
              </a:rPr>
              <a:t>сн</a:t>
            </a:r>
            <a:r>
              <a:rPr lang="ru-RU" dirty="0" smtClean="0"/>
              <a:t>ое </a:t>
            </a:r>
            <a:r>
              <a:rPr lang="ru-RU" dirty="0" smtClean="0"/>
              <a:t>            п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сч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ный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интере</a:t>
            </a:r>
            <a:r>
              <a:rPr lang="ru-RU" b="1" dirty="0" smtClean="0">
                <a:solidFill>
                  <a:srgbClr val="FF0000"/>
                </a:solidFill>
              </a:rPr>
              <a:t>сн</a:t>
            </a:r>
            <a:r>
              <a:rPr lang="ru-RU" dirty="0" smtClean="0"/>
              <a:t>ые             </a:t>
            </a:r>
            <a:r>
              <a:rPr lang="ru-RU" dirty="0" smtClean="0">
                <a:solidFill>
                  <a:prstClr val="black"/>
                </a:solidFill>
              </a:rPr>
              <a:t>л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dirty="0" smtClean="0">
                <a:solidFill>
                  <a:prstClr val="black"/>
                </a:solidFill>
              </a:rPr>
              <a:t>тают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Поез</a:t>
            </a:r>
            <a:r>
              <a:rPr lang="ru-RU" b="1" dirty="0" smtClean="0">
                <a:solidFill>
                  <a:srgbClr val="FF0000"/>
                </a:solidFill>
              </a:rPr>
              <a:t>д</a:t>
            </a:r>
            <a:r>
              <a:rPr lang="ru-RU" dirty="0" smtClean="0"/>
              <a:t>ка                    вес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ло</a:t>
            </a:r>
            <a:endParaRPr lang="ru-RU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ru-RU" dirty="0" smtClean="0"/>
              <a:t>д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ревня                    </a:t>
            </a:r>
            <a:r>
              <a:rPr lang="ru-RU" b="1" dirty="0" smtClean="0">
                <a:solidFill>
                  <a:srgbClr val="FF0000"/>
                </a:solidFill>
              </a:rPr>
              <a:t>Чё</a:t>
            </a:r>
            <a:r>
              <a:rPr lang="ru-RU" dirty="0" smtClean="0">
                <a:solidFill>
                  <a:prstClr val="black"/>
                </a:solidFill>
              </a:rPr>
              <a:t>рное </a:t>
            </a:r>
            <a:r>
              <a:rPr lang="ru-RU" dirty="0">
                <a:solidFill>
                  <a:prstClr val="black"/>
                </a:solidFill>
              </a:rPr>
              <a:t>море</a:t>
            </a:r>
            <a:r>
              <a:rPr lang="ru-RU" dirty="0" smtClean="0"/>
              <a:t>              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5824"/>
            <a:ext cx="2304257" cy="172819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54164"/>
            <a:ext cx="2455261" cy="1842618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01909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</TotalTime>
  <Words>70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Сочинение. Как я провёл лето.</vt:lpstr>
      <vt:lpstr> 1 часть. Вступление.   </vt:lpstr>
      <vt:lpstr>  2 часть. Основная часть. Где я отдыхал этим летом?   </vt:lpstr>
      <vt:lpstr>Презентация PowerPoint</vt:lpstr>
      <vt:lpstr>Мои яркие впечатления, чувства, которые я испытал..</vt:lpstr>
      <vt:lpstr>Мои яркие впечатления, чувства, которые я испытал..</vt:lpstr>
      <vt:lpstr>  3 часть.  Заключительная часть. Хорошо я провёл это лето или нет? Что я могу посоветовать своим друзьям?  </vt:lpstr>
      <vt:lpstr>Словарная работа: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Сочинение. Как я провёл лето.</dc:title>
  <dc:creator>Пользователь</dc:creator>
  <cp:lastModifiedBy>Пользователь</cp:lastModifiedBy>
  <cp:revision>17</cp:revision>
  <dcterms:created xsi:type="dcterms:W3CDTF">2014-10-06T19:46:45Z</dcterms:created>
  <dcterms:modified xsi:type="dcterms:W3CDTF">2014-10-13T19:04:39Z</dcterms:modified>
</cp:coreProperties>
</file>