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5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142984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Зимние Олимпийские игры во Франции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71435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Тема: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59750" y="3143248"/>
            <a:ext cx="4284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Иванова Кристина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Ученица 7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Петрова Н. 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6215082"/>
            <a:ext cx="104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34141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14480" y="0"/>
            <a:ext cx="5630067" cy="8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.3 </a:t>
            </a:r>
            <a:r>
              <a:rPr kumimoji="0" lang="fr-FR" sz="2600" b="1" i="0" u="none" strike="noStrike" cap="none" normalizeH="0" baseline="0" dirty="0" smtClean="0" bmk="_Toc377839175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600" b="1" i="0" u="none" strike="noStrike" cap="none" normalizeH="0" baseline="0" dirty="0" smtClean="0" bmk="_Toc377839175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Олимпийские игры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4071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 зимние Олимпийские 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международное спортивное соревнование по зимним видам спорта, которое проходило под эгидой Международного олимпийского комитета в городе Гренобль, Франция с 6 по 18 февраля 1968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18"/>
            <a:ext cx="5072066" cy="29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3500438"/>
            <a:ext cx="42148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подготовке к играм французы уделили большое внимание проектированию и строительству олимпийских объектов. И всё же главным спортивным объектом являлась арена Олимпийского стадиона, одним из элементов которого была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Олимпийская чаша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созданная парижскими архитекторами.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85883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565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11429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Олимпийском стадионе планировалось проведение соревнований по конькобежному спорту, фигурному катанию и хоккею с шайбой. Для этого был создан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ледяной каток 30 на 60 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(для соревнований по хоккею с шайбой) и 30 на 112 м (для соревнований по фигурному катанию), по периметру которого проходили 400-метровые дорожки (со 112-метровыми дорожками, внутренним радиусом полукруга 25 метров, и шириной дорожек 14 метров).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3431816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Играх в Гренобле впервые в истории Олимпиад была разработана отдельная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медаль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каждого спорта. Проект медали принадлежал Роджеру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Экскоффону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лицевой стороне наградной медали X белой Олимпиады в центре снежный кристалл, под ним пять олимпийских колец и надпись на французском языке: GRENOBLE 1968. Ниже – три снежинки. По кругу надпись: 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JEU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OLYMPIQUES D'HIVER (X зимние Олимпийские игры). </a:t>
            </a:r>
          </a:p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оборотной стороне – пиктограмма вида спорта, в котором разыграна медаль. В зависимости от вида спорта менялось изображение на оборотной стороне. С этой задачей блестяще справился монетный двор Парижа.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712664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Церемония открытия</a:t>
            </a:r>
          </a:p>
          <a:p>
            <a:pPr indent="45085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Открывал X зимние </a:t>
            </a:r>
          </a:p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Олимпийские игры президент Франции </a:t>
            </a:r>
          </a:p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Шарль де Голль.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8574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того, как над стадионом прозвучала олимпийская клятва в исполнении французского горнолыжника Лео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Лакруа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неба хлынул пунцовый дождь: 30 тысяч алых роз были сброшены с вертолётов на стадион.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33944"/>
            <a:ext cx="2928938" cy="29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825394"/>
            <a:ext cx="4572000" cy="30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599" y="428604"/>
            <a:ext cx="439340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676" y="3643314"/>
            <a:ext cx="437132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687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Церемония закрытия</a:t>
            </a:r>
          </a:p>
          <a:p>
            <a:pPr indent="4508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церемонии закрытия X зимних Олимпийских Игр 1968 года присутствовал премьер-министр Франции Жорж Помпиду, делегация МОК во главе с президентом Эвери Брендеджем, представители международных спортивных организаций и множество других официальных лиц. Особую гордость испытывали французы.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256" y="2571745"/>
            <a:ext cx="395346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7677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6143644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Премьер-министр Франции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Жорж Помпиду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6150114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Президент МОК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Эвери Брендеджем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Стилизованный лыжник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Шюсс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игрушка, созданная для X Олимпийских зимних игр пользовалась такой популярностью, что Шюсс стал первым неофициальным олимпийским талисманом.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4857784" cy="36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1071537"/>
          <a:ext cx="7072363" cy="5958840"/>
        </p:xfrm>
        <a:graphic>
          <a:graphicData uri="http://schemas.openxmlformats.org/drawingml/2006/table">
            <a:tbl>
              <a:tblPr/>
              <a:tblGrid>
                <a:gridCol w="538847"/>
                <a:gridCol w="2842898"/>
                <a:gridCol w="3690618"/>
              </a:tblGrid>
              <a:tr h="214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Город-организатор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Гренобль, Франция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Страны-участницы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Количество спортсменов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1158 (947 мужчин, 211 женщин)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Разыгрывается медалей в 9 видах спорта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35 комплектов в 10 видах спорта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Церемония открытия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6 февраля 1968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Открывал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Шарль де Голль (Президент Франции)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Церемония закрытия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18 февраля 1968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Олимпийский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огонь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Алан 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Кальма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Олимпийская клятва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Лео 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Лакруа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Léo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Lacroix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Стадион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Стадион 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Ледигьер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  (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Stade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Lesdiguières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)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57158" y="214290"/>
            <a:ext cx="823815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Подведем итоги по десятым Олимпийским играм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Франции: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Рисунок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357298"/>
            <a:ext cx="1857356" cy="22826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72396" y="3714752"/>
            <a:ext cx="1353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57356" y="571480"/>
            <a:ext cx="5545108" cy="8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.3 XVI зимние Олимпийские игры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4857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XVI зимние Олимпийские игры проводились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Альбервиле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была последняя Белая Олимпиада, прошедшая в високосный год. После Зимних Олимпийских Игр 1924 года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1968 года в Гренобле Франция уже в третий раз принимала зимнюю Олимпиаду</a:t>
            </a:r>
          </a:p>
          <a:p>
            <a:pPr indent="5349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отметить, что данная зимняя Олимпиада стала последней, проходившей в високосный год и в один год с летней Олимпиадой. Соревнования при проведении зимних Игр в начале 1990-х годов стали столь масштабными и приобрели такую популярность, что возникла необходимость в «разведении» по времени зимних и летних Олимпиад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4071934" cy="30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43576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Зимняя Олимпиада 1992 года собрала рекордное количество участников за всю историю зимних Игр – 1801 спортсмена из 64 стран, на количестве последних сказались серьезные политические изменения в мире.</a:t>
            </a:r>
          </a:p>
          <a:p>
            <a:pPr algn="just"/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Разыгранные комплекты медалей</a:t>
            </a:r>
            <a:endParaRPr lang="ru-RU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Медали разыгрывались в 57 комплектов медалей в 12 видах спорта. Впервые были разыграны комплекты наград в 15 видах соревнований: женщинами в биатлоне, в лыжных гонках на 30 км, во фристайле (могул), шорт-треке, в прыжках на лыжах со 120-метрового трамплина, в кёрлинге. </a:t>
            </a:r>
          </a:p>
          <a:p>
            <a:pPr algn="just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05506"/>
            <a:ext cx="4714876" cy="60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" y="3857628"/>
            <a:ext cx="914397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французского языка затрагивается тема спорта, и у класса возникло много вопросов по Олимпийским играм: «Где они впервые проводились? Сколько раз проходили именно во Франции? Какие эмблемы и символы были у французов?»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решила продолжить изучение олимпийского движения во Франции, чтобы найти ответы на все вопросы. Так была выбрана тема «Зимние Олимпийские игры во Франции». Олимпийские игры пришли к нам из глубокой древности. Считается, что первые игры проводились в 776 г. до н. э. в греческом городе Олимпии на берегу реки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Алфей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 smtClean="0"/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Талисманом Игр стал горный эльф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«Мажик» («Magique»)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представший в образе звезды, раскрашенной в национальные цвета Франции. Согласно концепции, он являлся символом мечты за счет своей необычной формы.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00570"/>
            <a:ext cx="4237484" cy="200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07207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Медаль Зимних Олимпийских игр 1992 года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Альбервиле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85794"/>
          <a:ext cx="7000892" cy="5940746"/>
        </p:xfrm>
        <a:graphic>
          <a:graphicData uri="http://schemas.openxmlformats.org/drawingml/2006/table">
            <a:tbl>
              <a:tblPr/>
              <a:tblGrid>
                <a:gridCol w="459407"/>
                <a:gridCol w="2888164"/>
                <a:gridCol w="3653321"/>
              </a:tblGrid>
              <a:tr h="349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Город-организатор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Альбервиль, Франция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Страны-участницы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64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Количество спортсменов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1801 (1313 мужчин, 488 женщин)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3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Разыгрывается медалей в 9 видах спорта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57 комплекта в 7 видах спорта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Церемония открытия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8 февраля 1992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Открывал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Франсуа Миттеран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Церемония закрытия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23 февраля 1992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Олимпийский огонь	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Мишель </a:t>
                      </a:r>
                      <a:r>
                        <a:rPr lang="ru-RU" sz="2100" dirty="0" err="1">
                          <a:latin typeface="Times New Roman"/>
                          <a:ea typeface="Calibri"/>
                        </a:rPr>
                        <a:t>Платини</a:t>
                      </a:r>
                      <a:r>
                        <a:rPr lang="ru-RU" sz="2100" dirty="0">
                          <a:latin typeface="Times New Roman"/>
                          <a:ea typeface="Calibri"/>
                        </a:rPr>
                        <a:t> и </a:t>
                      </a:r>
                      <a:r>
                        <a:rPr lang="ru-RU" sz="2100" dirty="0" err="1">
                          <a:latin typeface="Times New Roman"/>
                          <a:ea typeface="Calibri"/>
                        </a:rPr>
                        <a:t>Франсуа-Сирилл</a:t>
                      </a:r>
                      <a:r>
                        <a:rPr lang="ru-RU" sz="21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100" dirty="0" err="1">
                          <a:latin typeface="Times New Roman"/>
                          <a:ea typeface="Calibri"/>
                        </a:rPr>
                        <a:t>Гранж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Олимпийская клятва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latin typeface="Times New Roman"/>
                          <a:ea typeface="Calibri"/>
                        </a:rPr>
                        <a:t>Сурия</a:t>
                      </a:r>
                      <a:r>
                        <a:rPr lang="ru-RU" sz="21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100" dirty="0" err="1">
                          <a:latin typeface="Times New Roman"/>
                          <a:ea typeface="Calibri"/>
                        </a:rPr>
                        <a:t>Бонали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</a:rPr>
                        <a:t>Стадион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Театр Церемоний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Подведем итоги по шестнадцатым Олимпийским играм во Франции: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Рисунок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857232"/>
            <a:ext cx="2071670" cy="30867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29520" y="4071942"/>
            <a:ext cx="13170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000108"/>
            <a:ext cx="8929718" cy="44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46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0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аключение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R="0" lvl="0" indent="546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Принципы, правила и положения Олимпийских игр определены Олимпийской хартией, основы которой утверждены Международным спортивным конгрессом в Париже в 1894 году. Принятие решение по предложению французского педагога и общественного деятеля Пьера де Кубертена об организации Игр по образцу античных и о создании Международного олимпийского комитета (МОК) стало значительным событием в истории Олимпийского движения.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46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работа позволила мне лучше узнать историю Олимпийских игр во Франции. Тем самым, я расширила свой кругозор, свои знания о Франции. Кроме того, я приобрела навык работы с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Internet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находить в нём дополнительную информацию. Самое главное,  полученные знания помогают мне с интересом учить французский язык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643182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исследовательской работы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Изучить возникновение и развитие олимпийского движения во Франции.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 во Франции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Предметом  исследования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исторические факты об Олимпийских играх во Франции.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 спорту уделяют много внимания. Строятся спортивные объекты, появляются новые виды спорта, выбран город нашей страны для проведения 22 Зимней Олимпиады. Это и обуславливает актуальность выбранной темы на сегодняшний день.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Олимпийских игр во Франции позволяет повысить интерес учащихся к предмету благодаря актуальности данной темы и возможности узнать интересные факты в истории 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071802" cy="133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58578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lang="ru-RU" sz="2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историю зимних Олимпийских игр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историю зимних Олимпийских игр во Франции (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зимние Олимпийские игры)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Тезисы: </a:t>
            </a:r>
            <a:endParaRPr lang="ru-RU" sz="24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 — крупнейшие международные комплексные спортивные соревнования, которые проводятся каждые четыре года.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игры. Официальный дебют. Франция,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Шамони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1924 год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зимние Олимпийские игры — международное спортивное соревнование по зимним видам спорта, в городе Гренобль, Франция с 6 по 18 февраля 1968 года.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 зимние Олимпийские игры в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Альбервиле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Это была последняя Белая Олимпиада, прошедшая в високосный год.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928670"/>
            <a:ext cx="3286116" cy="22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04609"/>
            <a:ext cx="2571768" cy="37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357166"/>
            <a:ext cx="7739610" cy="10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8528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История зимних Олимпийских игр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5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Первыми международными соревнованиями, предназначенными специально для зимних видов спорта, были Северные игры, проводившиеся с 1901 по 1926 год в Стокгольме.</a:t>
            </a:r>
          </a:p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Зимние олимпийские игры состоялись в 1924. Поначалу зимние и летние Игры проходили в один и тот же год, но начиная с 1994, они проводятся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интервалом в два года. </a:t>
            </a:r>
          </a:p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Поначалу на Белых Олимпиадах ожидаемо доминировали скандинавы, но со временем в число фаворитов Зимних олимпийских игр вошли и атлеты из других регионов.</a:t>
            </a:r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0"/>
            <a:ext cx="4067177" cy="22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642918"/>
            <a:ext cx="8352215" cy="13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8528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История зимних Олимпийских игр во Франции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 </a:t>
            </a:r>
            <a:r>
              <a:rPr kumimoji="0" lang="fr-FR" sz="2600" b="1" i="0" u="none" strike="noStrike" cap="none" normalizeH="0" baseline="0" dirty="0" smtClean="0" bmk="_Toc377839174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600" b="1" i="0" u="none" strike="noStrike" cap="none" normalizeH="0" baseline="0" dirty="0" smtClean="0" bmk="_Toc377839174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зимние Олимпийские игры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«Неделя зимнего спорта, посвященная предстоящим Играм VIII Олимпиады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вот так длинно именовались соревнования, на которые в январе-феврале 24-го года собралось 293 спортсмена из 16 стран.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82"/>
            <a:ext cx="32861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00372"/>
            <a:ext cx="4714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Величайшую энергию в пробивании идеи Белых олимпиад проявил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Барон Пьер де Кубертен. 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течение 1921 и 1922 годов великий француз проявил свой блестящий дипломатический талант. Сначала он добился создания комиссии по организации зимних Игр, в которую были включены представители Швеции, Франции, Норвегии, Швейцарии и Канады.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Открывавший неделю премьер-министр Франции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Гастон Видаль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будучи хитрым политиком, провозгласил с трибуны, что «соревнования организованы под патронажем Международного олимпийского комитета».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054" y="0"/>
            <a:ext cx="485094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86314" y="2643182"/>
            <a:ext cx="3929058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Гастон Видаль на открытии Игр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 середине центральной ложи)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7562"/>
            <a:ext cx="4559783" cy="31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38576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программу входили состязания по бобслею, лыжному спорту (гонки и прыжки с трамплина), скоростному бегу на коньках, фигурному катанию и хоккею. Женщины (всего их было 13) участвовали только в соревнованиях по фигурному катанию.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3929058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Официальная церемония открытия Игр в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Шамони</a:t>
            </a:r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71546"/>
          <a:ext cx="8715436" cy="5606389"/>
        </p:xfrm>
        <a:graphic>
          <a:graphicData uri="http://schemas.openxmlformats.org/drawingml/2006/table">
            <a:tbl>
              <a:tblPr/>
              <a:tblGrid>
                <a:gridCol w="620877"/>
                <a:gridCol w="4050582"/>
                <a:gridCol w="4043977"/>
              </a:tblGrid>
              <a:tr h="441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1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Город-организатор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Шамони, Франция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Страны-участницы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16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Количество спортсменов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258  (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247 мужчин, </a:t>
                      </a:r>
                      <a:endParaRPr lang="ru-RU" sz="2400" dirty="0" smtClean="0">
                        <a:latin typeface="Times New Roman"/>
                        <a:ea typeface="Calibri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11 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женщин)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Разыгрывается медалей в 9 видах спорта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16 комплектов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Церемония открытия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25 января 1924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Открывал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Гастон Видаль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Церемония закрытия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5 февраля 1924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Олимпийский огонь	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не зажигали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Олимпийская клятва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Камиль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Мандрийон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Стадион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Олимпийский стадион</a:t>
                      </a:r>
                    </a:p>
                  </a:txBody>
                  <a:tcPr marL="64181" marR="64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500042"/>
            <a:ext cx="85011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Подведем итоги 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первым Олимпийским играм во Франции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929198"/>
            <a:ext cx="30718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lnSpc>
                <a:spcPct val="115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Эмблема</a:t>
            </a:r>
            <a:r>
              <a:rPr lang="fr-FR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 I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 Зимних Олимпийских игр</a:t>
            </a:r>
            <a:r>
              <a:rPr lang="fr-FR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</a:p>
        </p:txBody>
      </p:sp>
      <p:pic>
        <p:nvPicPr>
          <p:cNvPr id="3" name="Рисунок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073479" cy="428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4929198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I Зимним Олимпийским играм 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Шамони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3214710" cy="429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1424</Words>
  <Application>Microsoft Office PowerPoint</Application>
  <PresentationFormat>Экран (4:3)</PresentationFormat>
  <Paragraphs>169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Dosaf</cp:lastModifiedBy>
  <cp:revision>17</cp:revision>
  <dcterms:created xsi:type="dcterms:W3CDTF">2014-01-19T08:32:50Z</dcterms:created>
  <dcterms:modified xsi:type="dcterms:W3CDTF">2014-01-19T15:42:54Z</dcterms:modified>
</cp:coreProperties>
</file>