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7" r:id="rId2"/>
    <p:sldId id="298" r:id="rId3"/>
    <p:sldId id="311" r:id="rId4"/>
    <p:sldId id="299" r:id="rId5"/>
    <p:sldId id="300" r:id="rId6"/>
    <p:sldId id="301" r:id="rId7"/>
    <p:sldId id="302" r:id="rId8"/>
    <p:sldId id="303" r:id="rId9"/>
    <p:sldId id="304" r:id="rId10"/>
    <p:sldId id="306" r:id="rId11"/>
    <p:sldId id="305" r:id="rId12"/>
    <p:sldId id="307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30" r:id="rId28"/>
    <p:sldId id="331" r:id="rId29"/>
    <p:sldId id="323" r:id="rId30"/>
    <p:sldId id="324" r:id="rId31"/>
    <p:sldId id="325" r:id="rId32"/>
    <p:sldId id="326" r:id="rId33"/>
    <p:sldId id="327" r:id="rId34"/>
    <p:sldId id="328" r:id="rId35"/>
    <p:sldId id="32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3300"/>
    <a:srgbClr val="8E5E2E"/>
    <a:srgbClr val="A76F37"/>
    <a:srgbClr val="D6A97C"/>
    <a:srgbClr val="5C1F00"/>
    <a:srgbClr val="7B5229"/>
    <a:srgbClr val="D4A77A"/>
    <a:srgbClr val="F4E8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0" autoAdjust="0"/>
  </p:normalViewPr>
  <p:slideViewPr>
    <p:cSldViewPr>
      <p:cViewPr varScale="1">
        <p:scale>
          <a:sx n="43" d="100"/>
          <a:sy n="4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C637-B9CB-4619-AA1D-73F127C91D23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7F64-316C-49C4-BF65-635889F32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1035-1C2E-40C6-8CF2-C458770D9D59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100FC-55D6-4DA0-BB76-E973C52DE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FD631-976E-45BB-8042-DE633DBC7CD2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07D0-58D1-445D-8CDC-3E849DA0A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0A23E-5712-4961-AA4C-D4047623A3E3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F278-31BB-4A28-9959-5876A15069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D9A3-B4E0-4692-9E3A-67476DC564D4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576D-2642-46F1-BE7A-19BB5B3B4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6C65-F305-48F7-8D6C-84023E0F6E1D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8D10-F429-4871-AA9D-AC00A5D856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4D85-692F-4D4F-91A3-9E9526CC0663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EC6E-3CB1-4CE9-A8FA-CAFBEED29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7D86-0F39-47C8-A68A-4AA4B2A77AFC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9135-8A2C-46EC-BB8C-BB6053400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04DA-F694-4912-8A9B-A05046BCE7FF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2441-D8DD-469F-B7C3-4D89FDC80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B32F-0867-4E8C-9A1C-9F26430D926E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5DED-C0DB-451B-94DB-AF06FB7B11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9E9A-76BC-4CD1-8A14-0B605934D23B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8F133-DE35-4B0F-8AE1-C4D5511E6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612EE14-D3F1-4E54-8385-8C099E2563B7}" type="datetimeFigureOut">
              <a:rPr lang="ru-RU" altLang="ru-RU"/>
              <a:pPr>
                <a:defRPr/>
              </a:pPr>
              <a:t>17.06.2014</a:t>
            </a:fld>
            <a:endParaRPr lang="ru-RU" alt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9E87B9-5DF0-4995-ACF2-8577E4DB1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333124269_kachestvennieoboinacerkovnuyutematiku-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92162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RsergiIPPRradoneZski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2636838"/>
            <a:ext cx="76327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827088" y="4508500"/>
            <a:ext cx="74898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Haettenschweiler"/>
              </a:rPr>
              <a:t>СВЯТОЙ ПОКРОВИТЕЛЬ</a:t>
            </a:r>
          </a:p>
          <a:p>
            <a:pPr algn="ctr"/>
            <a:r>
              <a:rPr lang="ru-RU" sz="36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Haettenschweiler"/>
              </a:rPr>
              <a:t>ЗЕМЛИ РУССКОЙ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nesterov_videnie_otroku_varfolomeyu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image_4dfd145369d54"/>
          <p:cNvPicPr>
            <a:picLocks noChangeAspect="1" noChangeArrowheads="1"/>
          </p:cNvPicPr>
          <p:nvPr/>
        </p:nvPicPr>
        <p:blipFill>
          <a:blip r:embed="rId3" cstate="email">
            <a:lum contrast="48000"/>
          </a:blip>
          <a:srcRect/>
          <a:stretch>
            <a:fillRect/>
          </a:stretch>
        </p:blipFill>
        <p:spPr bwMode="auto">
          <a:xfrm>
            <a:off x="611188" y="593725"/>
            <a:ext cx="4105275" cy="564356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292" name="Picture 5" descr="familyright"/>
          <p:cNvPicPr preferRelativeResize="0">
            <a:picLocks noChangeArrowheads="1"/>
          </p:cNvPicPr>
          <p:nvPr/>
        </p:nvPicPr>
        <p:blipFill>
          <a:blip r:embed="rId4" cstate="email">
            <a:lum bright="6000" contrast="6000"/>
          </a:blip>
          <a:srcRect/>
          <a:stretch>
            <a:fillRect/>
          </a:stretch>
        </p:blipFill>
        <p:spPr bwMode="auto">
          <a:xfrm>
            <a:off x="4427538" y="620713"/>
            <a:ext cx="4105275" cy="561657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image_4dfd14503b368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611188" y="620713"/>
            <a:ext cx="41052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91b5eefc08f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620713"/>
            <a:ext cx="40322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_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620713"/>
            <a:ext cx="41052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_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620713"/>
            <a:ext cx="42021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4%D1%81%D0%B2%20%D1%81%D0%B5%D1%80%D0%B3%D0%B8%D0%B9%20%D0%BF%D1%80%D0%B8%D0%BD%D0%B8%D0%BC%D0%B0%D0%B5%D1%82%20%D0%BC%D0%BE%D0%BD%D0%B0%D1%88%D0%B5%D1%81%D0%BA%D0%B8%D0%B9%20%D0%BF%D0%BE%D0%B4%D0%B2%D0%B8%D0%B3_%D0%BD%D0%BE%D0%B2%D1%8B%D0%B9%20%D1%80%D0%B0%D0%B7%D0%BC%D0%B5%D1%80"/>
          <p:cNvPicPr>
            <a:picLocks noChangeAspect="1" noChangeArrowheads="1"/>
          </p:cNvPicPr>
          <p:nvPr/>
        </p:nvPicPr>
        <p:blipFill>
          <a:blip r:embed="rId3" cstate="email">
            <a:lum bright="18000" contrast="42000"/>
          </a:blip>
          <a:srcRect/>
          <a:stretch>
            <a:fillRect/>
          </a:stretch>
        </p:blipFill>
        <p:spPr bwMode="auto">
          <a:xfrm>
            <a:off x="611188" y="620713"/>
            <a:ext cx="38893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%D0%9F%D1%80%D0%B5%D0%BF%D0%BE%D0%B4%D0%BE%D0%B1%D0%BD%D1%8B%D0%B9%20%D0%A1%D0%B5%D1%80%D0%B3%D0%B8%D0%B9%20%D0%A0%D0%B0%D0%B4%D0%BE%D0%BD%D0%B5%D0%B6%D1%81%D0%BA%D0%B8%D0%B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620713"/>
            <a:ext cx="40322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0_8120d_c69e0133_XL"/>
          <p:cNvPicPr>
            <a:picLocks noChangeAspect="1" noChangeArrowheads="1"/>
          </p:cNvPicPr>
          <p:nvPr/>
        </p:nvPicPr>
        <p:blipFill>
          <a:blip r:embed="rId3" cstate="email">
            <a:lum bright="12000" contrast="48000"/>
          </a:blip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OGDgfj3Tjm0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11188" y="549275"/>
            <a:ext cx="7921625" cy="56880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ikona_svyatie_sergii_radonezhskii_i_dmitrii_donskoi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06563" y="836613"/>
            <a:ext cx="577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ПОБЕДЫ НАД БЕСАМИ И ПРИРУЧЕНИЕ ЗВЕРЕЙ</a:t>
            </a:r>
            <a:r>
              <a:rPr lang="ru-RU" altLang="ru-RU"/>
              <a:t> </a:t>
            </a:r>
          </a:p>
        </p:txBody>
      </p:sp>
      <p:pic>
        <p:nvPicPr>
          <p:cNvPr id="19460" name="Picture 5" descr="Преподобный и звери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716463" y="1341438"/>
            <a:ext cx="37179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demons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1341438"/>
            <a:ext cx="36988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e0ec2744793c"/>
          <p:cNvPicPr>
            <a:picLocks noChangeAspect="1" noChangeArrowheads="1"/>
          </p:cNvPicPr>
          <p:nvPr/>
        </p:nvPicPr>
        <p:blipFill>
          <a:blip r:embed="rId3" cstate="email">
            <a:lum contrast="36000"/>
          </a:blip>
          <a:srcRect/>
          <a:stretch>
            <a:fillRect/>
          </a:stretch>
        </p:blipFill>
        <p:spPr bwMode="auto">
          <a:xfrm>
            <a:off x="611188" y="1125538"/>
            <a:ext cx="7921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24075" y="692150"/>
            <a:ext cx="487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БЛАГОСЛОВЕНИЕ МОНАХОВ НА ВОЙНУ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417930-2040x10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90838" y="765175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НАСТОЯЩЕЕ ПРИЧАСТИЕ </a:t>
            </a:r>
          </a:p>
        </p:txBody>
      </p:sp>
      <p:pic>
        <p:nvPicPr>
          <p:cNvPr id="21508" name="Picture 7" descr="prichastie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11188" y="1196975"/>
            <a:ext cx="79216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763838" y="763588"/>
            <a:ext cx="3451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ВОСКРЕШЕНИЕ МАЛЬЧИКА</a:t>
            </a:r>
            <a:r>
              <a:rPr lang="ru-RU" altLang="ru-RU"/>
              <a:t> </a:t>
            </a:r>
          </a:p>
        </p:txBody>
      </p:sp>
      <p:pic>
        <p:nvPicPr>
          <p:cNvPr id="22532" name="Picture 5" descr="19421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611188" y="1196975"/>
            <a:ext cx="79216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3238" y="836613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ПОДВИГ СКРОМНОСТИ</a:t>
            </a:r>
            <a:r>
              <a:rPr lang="ru-RU" altLang="ru-RU"/>
              <a:t> </a:t>
            </a:r>
          </a:p>
        </p:txBody>
      </p:sp>
      <p:pic>
        <p:nvPicPr>
          <p:cNvPr id="23556" name="Picture 5" descr="Митрополит Алексий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2339975" y="1268413"/>
            <a:ext cx="43195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132138" y="76517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ХЛЕБА ДЛЯ МОСКВЫ</a:t>
            </a:r>
            <a:r>
              <a:rPr lang="ru-RU" altLang="ru-RU"/>
              <a:t> </a:t>
            </a:r>
          </a:p>
        </p:txBody>
      </p:sp>
      <p:pic>
        <p:nvPicPr>
          <p:cNvPr id="24580" name="Picture 8" descr="wall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196975"/>
            <a:ext cx="79216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4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836613"/>
            <a:ext cx="396081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Sophia_Alekseyevna_hermit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1628775"/>
            <a:ext cx="41687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932363" y="10525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altLang="ru-RU" b="1"/>
              <a:t>ПОДБРОШЕННЫЙ ЦАРЬ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5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4356100" y="620713"/>
            <a:ext cx="4186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87d4e12c4c91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611188" y="620713"/>
            <a:ext cx="38893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 descr="В Днепропетровскую епархию прибыли мощи Сергия Радонежского и Серафима Саровског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14363"/>
            <a:ext cx="7993063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692150"/>
            <a:ext cx="3744912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1333124224_kachestvennieoboinacerkovnuyutematiku-24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996986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3888"/>
            <a:ext cx="7921625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1333568187_kachestvennieoboinacerkovnuyutematiku-80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e2894cdbbd3dt"/>
          <p:cNvPicPr>
            <a:picLocks noChangeAspect="1" noChangeArrowheads="1"/>
          </p:cNvPicPr>
          <p:nvPr/>
        </p:nvPicPr>
        <p:blipFill>
          <a:blip r:embed="rId3" cstate="email">
            <a:lum contrast="36000"/>
          </a:blip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12416196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Фото Сергий Радонежск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3889375" cy="561657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820" name="Picture 6" descr="Сергий Радонежский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620713"/>
            <a:ext cx="4032250" cy="561657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ANd9GcToKFCZiPVHlWsg1G3vjsTpUnGdkq0rlhT_UGXjx09lLHY0U0UOu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16906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9073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Troiza"/>
          <p:cNvPicPr>
            <a:picLocks noChangeAspect="1" noChangeArrowheads="1"/>
          </p:cNvPicPr>
          <p:nvPr/>
        </p:nvPicPr>
        <p:blipFill>
          <a:blip r:embed="rId3" cstate="email">
            <a:lum bright="-12000" contrast="42000"/>
          </a:blip>
          <a:srcRect/>
          <a:stretch>
            <a:fillRect/>
          </a:stretch>
        </p:blipFill>
        <p:spPr bwMode="auto">
          <a:xfrm>
            <a:off x="611188" y="620713"/>
            <a:ext cx="7921625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image004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 bwMode="auto">
          <a:xfrm>
            <a:off x="4643438" y="620713"/>
            <a:ext cx="38893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841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620713"/>
            <a:ext cx="408146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120056_zhitie_i_podvigi_prepodobnogo_otca_nashego_sergiya_radonezhskogo_chudotvorca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252663" y="571500"/>
            <a:ext cx="4638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0_5b081_5aac66d5_-1-L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/>
          <a:stretch>
            <a:fillRect/>
          </a:stretch>
        </p:blipFill>
        <p:spPr bwMode="auto">
          <a:xfrm>
            <a:off x="611188" y="620713"/>
            <a:ext cx="7921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1011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41052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svyatye_kirill_i_mariya_skromno_zhivyahu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4716463" y="620713"/>
            <a:ext cx="38147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7921625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25</Words>
  <Application>Microsoft Office PowerPoint</Application>
  <PresentationFormat>Экран (4:3)</PresentationFormat>
  <Paragraphs>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Мулланурова Ольга</dc:creator>
  <cp:lastModifiedBy>re</cp:lastModifiedBy>
  <cp:revision>76</cp:revision>
  <dcterms:created xsi:type="dcterms:W3CDTF">2012-06-13T15:17:21Z</dcterms:created>
  <dcterms:modified xsi:type="dcterms:W3CDTF">2014-06-17T18:26:28Z</dcterms:modified>
</cp:coreProperties>
</file>