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8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B2E4312-FC81-4FD6-A095-729C8B0E651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579579C-B557-42B2-9CF9-8A0C198AD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2E4312-FC81-4FD6-A095-729C8B0E651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9579C-B557-42B2-9CF9-8A0C198AD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B2E4312-FC81-4FD6-A095-729C8B0E651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579579C-B557-42B2-9CF9-8A0C198AD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2E4312-FC81-4FD6-A095-729C8B0E651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9579C-B557-42B2-9CF9-8A0C198AD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2E4312-FC81-4FD6-A095-729C8B0E651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579579C-B557-42B2-9CF9-8A0C198AD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2E4312-FC81-4FD6-A095-729C8B0E651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9579C-B557-42B2-9CF9-8A0C198AD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2E4312-FC81-4FD6-A095-729C8B0E651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9579C-B557-42B2-9CF9-8A0C198AD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2E4312-FC81-4FD6-A095-729C8B0E651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9579C-B557-42B2-9CF9-8A0C198AD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2E4312-FC81-4FD6-A095-729C8B0E651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9579C-B557-42B2-9CF9-8A0C198AD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2E4312-FC81-4FD6-A095-729C8B0E651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9579C-B557-42B2-9CF9-8A0C198AD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2E4312-FC81-4FD6-A095-729C8B0E651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9579C-B557-42B2-9CF9-8A0C198AD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B2E4312-FC81-4FD6-A095-729C8B0E6515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579579C-B557-42B2-9CF9-8A0C198AD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Открытый классный час </a:t>
            </a:r>
            <a:br>
              <a:rPr lang="ru-RU" sz="2800" dirty="0" smtClean="0"/>
            </a:br>
            <a:r>
              <a:rPr lang="ru-RU" i="1" dirty="0" smtClean="0"/>
              <a:t>«Весенний калейдоскоп»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Праздничная программа </a:t>
            </a:r>
          </a:p>
          <a:p>
            <a:r>
              <a:rPr lang="ru-RU" dirty="0" smtClean="0"/>
              <a:t>к 8 Марта</a:t>
            </a:r>
            <a:endParaRPr lang="en-US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            Лепестки  ромашки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943" t="6610" r="943" b="11427"/>
          <a:stretch>
            <a:fillRect/>
          </a:stretch>
        </p:blipFill>
        <p:spPr bwMode="auto">
          <a:xfrm>
            <a:off x="323528" y="1196752"/>
            <a:ext cx="820891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             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Красная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шапочка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980" t="6610" r="980" b="11427"/>
          <a:stretch>
            <a:fillRect/>
          </a:stretch>
        </p:blipFill>
        <p:spPr bwMode="auto">
          <a:xfrm>
            <a:off x="395536" y="1268760"/>
            <a:ext cx="806489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42048" cy="57606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                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И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волк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869" t="7629" r="962" b="12263"/>
          <a:stretch>
            <a:fillRect/>
          </a:stretch>
        </p:blipFill>
        <p:spPr bwMode="auto">
          <a:xfrm>
            <a:off x="395536" y="1124744"/>
            <a:ext cx="813690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          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Музыкальное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попурри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971" t="6610" r="971" b="11427"/>
          <a:stretch>
            <a:fillRect/>
          </a:stretch>
        </p:blipFill>
        <p:spPr bwMode="auto">
          <a:xfrm>
            <a:off x="395536" y="1340768"/>
            <a:ext cx="806489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    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                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Свадьба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943" t="7629" r="943" b="12263"/>
          <a:stretch>
            <a:fillRect/>
          </a:stretch>
        </p:blipFill>
        <p:spPr bwMode="auto">
          <a:xfrm>
            <a:off x="323528" y="1124744"/>
            <a:ext cx="820891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     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Замечательные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котята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927" t="7078" r="828" b="12236"/>
          <a:stretch>
            <a:fillRect/>
          </a:stretch>
        </p:blipFill>
        <p:spPr bwMode="auto">
          <a:xfrm>
            <a:off x="395536" y="1484784"/>
            <a:ext cx="80648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        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Поздравление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песней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910" t="6698" r="813" b="12920"/>
          <a:stretch>
            <a:fillRect/>
          </a:stretch>
        </p:blipFill>
        <p:spPr bwMode="auto">
          <a:xfrm>
            <a:off x="323528" y="1124744"/>
            <a:ext cx="81369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          </a:t>
            </a:r>
            <a:r>
              <a:rPr lang="ru-RU" sz="3200" b="0" dirty="0" smtClean="0">
                <a:solidFill>
                  <a:schemeClr val="bg2">
                    <a:lumMod val="50000"/>
                  </a:schemeClr>
                </a:solidFill>
              </a:rPr>
              <a:t>наши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мушкетёры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943" t="6610" r="943" b="12749"/>
          <a:stretch>
            <a:fillRect/>
          </a:stretch>
        </p:blipFill>
        <p:spPr bwMode="auto">
          <a:xfrm>
            <a:off x="323528" y="1268760"/>
            <a:ext cx="820891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           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Подарки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и цветы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976" t="8150" r="1457" b="11708"/>
          <a:stretch>
            <a:fillRect/>
          </a:stretch>
        </p:blipFill>
        <p:spPr bwMode="auto">
          <a:xfrm>
            <a:off x="323528" y="1340768"/>
            <a:ext cx="81369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Авторы программы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М.Д. Бурцева –</a:t>
            </a:r>
            <a:br>
              <a:rPr lang="ru-RU" sz="2000" dirty="0" smtClean="0"/>
            </a:br>
            <a:r>
              <a:rPr lang="ru-RU" sz="1600" dirty="0" smtClean="0"/>
              <a:t>воспитатель ГПД  2а класса</a:t>
            </a:r>
            <a:br>
              <a:rPr lang="ru-RU" sz="16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И.А. </a:t>
            </a:r>
            <a:r>
              <a:rPr lang="ru-RU" sz="2000" dirty="0" err="1" smtClean="0"/>
              <a:t>Четвертакова</a:t>
            </a:r>
            <a:r>
              <a:rPr lang="ru-RU" sz="2000" dirty="0" smtClean="0"/>
              <a:t> – </a:t>
            </a:r>
            <a:br>
              <a:rPr lang="ru-RU" sz="2000" dirty="0" smtClean="0"/>
            </a:br>
            <a:r>
              <a:rPr lang="ru-RU" sz="1600" dirty="0" smtClean="0"/>
              <a:t>учитель 2а класса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64088" y="4869160"/>
            <a:ext cx="3429000" cy="936104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3300" dirty="0" smtClean="0"/>
              <a:t>Школа №577</a:t>
            </a:r>
          </a:p>
          <a:p>
            <a:pPr algn="ctr"/>
            <a:r>
              <a:rPr lang="ru-RU" sz="3300" dirty="0" smtClean="0"/>
              <a:t> г. Санкт-Петербурга</a:t>
            </a:r>
          </a:p>
          <a:p>
            <a:pPr algn="ctr"/>
            <a:r>
              <a:rPr lang="ru-RU" sz="3300" dirty="0" smtClean="0"/>
              <a:t>2014 год</a:t>
            </a:r>
            <a:endParaRPr lang="ru-RU" sz="3300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5961" t="7127" r="15798" b="12412"/>
          <a:stretch>
            <a:fillRect/>
          </a:stretch>
        </p:blipFill>
        <p:spPr bwMode="auto">
          <a:xfrm>
            <a:off x="683568" y="1340768"/>
            <a:ext cx="417646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5166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               Танец «Блюз»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862" t="7692" r="862" b="12634"/>
          <a:stretch>
            <a:fillRect/>
          </a:stretch>
        </p:blipFill>
        <p:spPr bwMode="auto">
          <a:xfrm>
            <a:off x="251520" y="1124744"/>
            <a:ext cx="82809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Поздравление в стихах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971" t="7632" r="971" b="13508"/>
          <a:stretch>
            <a:fillRect/>
          </a:stretch>
        </p:blipFill>
        <p:spPr bwMode="auto">
          <a:xfrm>
            <a:off x="395536" y="1196752"/>
            <a:ext cx="81369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Наши «Изобретения»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7826" t="13333" r="870" b="12000"/>
          <a:stretch>
            <a:fillRect/>
          </a:stretch>
        </p:blipFill>
        <p:spPr bwMode="auto">
          <a:xfrm>
            <a:off x="395536" y="1412776"/>
            <a:ext cx="80648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42048" cy="7326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        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«изобретения»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913" t="7534" r="450" b="12109"/>
          <a:stretch>
            <a:fillRect/>
          </a:stretch>
        </p:blipFill>
        <p:spPr bwMode="auto">
          <a:xfrm>
            <a:off x="323528" y="1196752"/>
            <a:ext cx="81369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«Вот так на Земле появилась      семья…»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885" t="6579" r="885" b="11842"/>
          <a:stretch>
            <a:fillRect/>
          </a:stretch>
        </p:blipFill>
        <p:spPr bwMode="auto">
          <a:xfrm>
            <a:off x="395536" y="1268760"/>
            <a:ext cx="806489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На ромашковой поляне стоял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Ёжик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909" t="6757" r="909" b="12162"/>
          <a:stretch>
            <a:fillRect/>
          </a:stretch>
        </p:blipFill>
        <p:spPr bwMode="auto">
          <a:xfrm>
            <a:off x="395536" y="1268760"/>
            <a:ext cx="813690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Мы знаем, что подарить мамам!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862" t="6667" r="862" b="12000"/>
          <a:stretch>
            <a:fillRect/>
          </a:stretch>
        </p:blipFill>
        <p:spPr bwMode="auto">
          <a:xfrm>
            <a:off x="395536" y="1196752"/>
            <a:ext cx="820891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      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подарок «Ромашка»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t="6981" r="885" b="12035"/>
          <a:stretch>
            <a:fillRect/>
          </a:stretch>
        </p:blipFill>
        <p:spPr bwMode="auto">
          <a:xfrm>
            <a:off x="395536" y="1340768"/>
            <a:ext cx="813690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408</TotalTime>
  <Words>96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Открытый классный час  «Весенний калейдоскоп»</vt:lpstr>
      <vt:lpstr>                Танец «Блюз»</vt:lpstr>
      <vt:lpstr>      Поздравление в стихах</vt:lpstr>
      <vt:lpstr>         Наши «Изобретения»</vt:lpstr>
      <vt:lpstr>               «изобретения»</vt:lpstr>
      <vt:lpstr>«Вот так на Земле появилась      семья…»</vt:lpstr>
      <vt:lpstr>   «На ромашковой поляне стоял   Ёжик…</vt:lpstr>
      <vt:lpstr>    Мы знаем, что подарить мамам!</vt:lpstr>
      <vt:lpstr>        В подарок «Ромашка»</vt:lpstr>
      <vt:lpstr>             Лепестки  ромашки</vt:lpstr>
      <vt:lpstr>               Красная шапочка</vt:lpstr>
      <vt:lpstr>                      И волк</vt:lpstr>
      <vt:lpstr>            Музыкальное попурри</vt:lpstr>
      <vt:lpstr>                        Свадьба</vt:lpstr>
      <vt:lpstr>        Замечательные котята</vt:lpstr>
      <vt:lpstr>          Поздравление песней</vt:lpstr>
      <vt:lpstr>           наши мушкетёры</vt:lpstr>
      <vt:lpstr>             Подарки и цветы</vt:lpstr>
      <vt:lpstr>Авторы программы:   М.Д. Бурцева – воспитатель ГПД  2а класса  И.А. Четвертакова –  учитель 2а класса</vt:lpstr>
    </vt:vector>
  </TitlesOfParts>
  <Company>school577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«Весенний калейдоскоп»</dc:title>
  <dc:creator>Бурцева</dc:creator>
  <cp:lastModifiedBy>Бурцева</cp:lastModifiedBy>
  <cp:revision>44</cp:revision>
  <dcterms:created xsi:type="dcterms:W3CDTF">2014-01-27T15:04:25Z</dcterms:created>
  <dcterms:modified xsi:type="dcterms:W3CDTF">2014-01-30T11:37:34Z</dcterms:modified>
</cp:coreProperties>
</file>