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What's the season today?</a:t>
            </a:r>
            <a:endParaRPr lang="ru-RU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69723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66"/>
                    </a:gs>
                    <a:gs pos="100000">
                      <a:srgbClr val="FF66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Let's describe the weather in Autumn.</a:t>
            </a:r>
            <a:endParaRPr lang="ru-RU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9966"/>
                  </a:gs>
                  <a:gs pos="100000">
                    <a:srgbClr val="FF66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7414" name="Picture 6" descr="Копия (2) погода (1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895600"/>
            <a:ext cx="2500313" cy="2514600"/>
          </a:xfrm>
          <a:prstGeom prst="rect">
            <a:avLst/>
          </a:prstGeom>
          <a:noFill/>
        </p:spPr>
      </p:pic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 rot="916653">
            <a:off x="914400" y="2971800"/>
            <a:ext cx="19526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9999"/>
                    </a:gs>
                  </a:gsLst>
                  <a:lin ang="4483347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cloudy.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9999"/>
                  </a:gs>
                </a:gsLst>
                <a:lin ang="4483347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 rot="-1290953">
            <a:off x="6553200" y="3124200"/>
            <a:ext cx="15335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009999"/>
                    </a:gs>
                  </a:gsLst>
                  <a:lin ang="6690953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rainy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0000"/>
                  </a:gs>
                  <a:gs pos="100000">
                    <a:srgbClr val="009999"/>
                  </a:gs>
                </a:gsLst>
                <a:lin ang="6690953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838200" y="4038600"/>
            <a:ext cx="18573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windy.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6781800" y="4267200"/>
            <a:ext cx="17811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cold.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66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 rot="-808545">
            <a:off x="1219200" y="5105400"/>
            <a:ext cx="12096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009999"/>
                    </a:gs>
                  </a:gsLst>
                  <a:lin ang="6208545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... .</a:t>
            </a:r>
            <a:endParaRPr lang="ru-RU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0000"/>
                  </a:gs>
                  <a:gs pos="100000">
                    <a:srgbClr val="009999"/>
                  </a:gs>
                </a:gsLst>
                <a:lin ang="6208545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 rot="1032965">
            <a:off x="6781800" y="5410200"/>
            <a:ext cx="12096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CC3300"/>
                    </a:gs>
                    <a:gs pos="100000">
                      <a:schemeClr val="folHlink"/>
                    </a:gs>
                  </a:gsLst>
                  <a:lin ang="4367035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It's ... .</a:t>
            </a:r>
            <a:endParaRPr lang="ru-RU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CC3300"/>
                  </a:gs>
                  <a:gs pos="100000">
                    <a:schemeClr val="folHlink"/>
                  </a:gs>
                </a:gsLst>
                <a:lin ang="4367035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1</cp:revision>
  <dcterms:modified xsi:type="dcterms:W3CDTF">2014-01-13T05:00:44Z</dcterms:modified>
</cp:coreProperties>
</file>