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26950-A7D9-4AA8-AC49-97FA3D105C8E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0A8B2-E880-4B50-BEB1-82C24A9CDE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0A727E-9AA5-40C3-B6C3-2B38EAFDE05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471809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1331913" y="620713"/>
            <a:ext cx="6192837" cy="5761037"/>
            <a:chOff x="1331640" y="620688"/>
            <a:chExt cx="6192688" cy="5760639"/>
          </a:xfrm>
        </p:grpSpPr>
        <p:sp>
          <p:nvSpPr>
            <p:cNvPr id="8" name="Овал 7"/>
            <p:cNvSpPr/>
            <p:nvPr/>
          </p:nvSpPr>
          <p:spPr>
            <a:xfrm>
              <a:off x="2123783" y="1166750"/>
              <a:ext cx="4679837" cy="46796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pic>
          <p:nvPicPr>
            <p:cNvPr id="2060" name="Рисунок 8" descr="small-osen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47664" y="4115290"/>
              <a:ext cx="1814630" cy="1476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Рисунок 9" descr="small-zima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47664" y="729824"/>
              <a:ext cx="1815059" cy="1497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Рисунок 10" descr="small-vesna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96780" y="734408"/>
              <a:ext cx="1855540" cy="1479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Рисунок 11" descr="small-leto.jp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601576" y="4117330"/>
              <a:ext cx="1850744" cy="1436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Прямоугольник 12"/>
            <p:cNvSpPr/>
            <p:nvPr/>
          </p:nvSpPr>
          <p:spPr>
            <a:xfrm>
              <a:off x="2987824" y="2907422"/>
              <a:ext cx="2840393" cy="1754326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+mn-lt"/>
                  <a:cs typeface="+mn-cs"/>
                </a:rPr>
                <a:t>SEASONS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14" name="Выгнутая влево стрелка 13"/>
            <p:cNvSpPr/>
            <p:nvPr/>
          </p:nvSpPr>
          <p:spPr>
            <a:xfrm rot="10800000" flipH="1">
              <a:off x="1331640" y="2535081"/>
              <a:ext cx="473064" cy="1355631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6" name="Выгнутая влево стрелка 15"/>
            <p:cNvSpPr/>
            <p:nvPr/>
          </p:nvSpPr>
          <p:spPr>
            <a:xfrm rot="16200000" flipH="1">
              <a:off x="4407356" y="65861"/>
              <a:ext cx="401609" cy="1511264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7" name="Выгнутая влево стрелка 16"/>
            <p:cNvSpPr/>
            <p:nvPr/>
          </p:nvSpPr>
          <p:spPr>
            <a:xfrm rot="16200000" flipV="1">
              <a:off x="4256549" y="5418542"/>
              <a:ext cx="461930" cy="146364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8" name="Выгнутая влево стрелка 17"/>
            <p:cNvSpPr/>
            <p:nvPr/>
          </p:nvSpPr>
          <p:spPr>
            <a:xfrm flipH="1">
              <a:off x="7090951" y="2547780"/>
              <a:ext cx="433377" cy="1355631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Прямоугольник 21">
            <a:hlinkClick r:id="" action="ppaction://noaction"/>
          </p:cNvPr>
          <p:cNvSpPr/>
          <p:nvPr/>
        </p:nvSpPr>
        <p:spPr>
          <a:xfrm>
            <a:off x="1476375" y="692150"/>
            <a:ext cx="1943100" cy="1584325"/>
          </a:xfrm>
          <a:prstGeom prst="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508625" y="692150"/>
            <a:ext cx="2016125" cy="1584325"/>
          </a:xfrm>
          <a:prstGeom prst="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547813" y="4149725"/>
            <a:ext cx="1800225" cy="14398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580063" y="4076700"/>
            <a:ext cx="1944687" cy="1512888"/>
          </a:xfrm>
          <a:prstGeom prst="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Прямоугольник 19">
            <a:hlinkClick r:id="" action="ppaction://noaction"/>
          </p:cNvPr>
          <p:cNvSpPr/>
          <p:nvPr/>
        </p:nvSpPr>
        <p:spPr>
          <a:xfrm>
            <a:off x="1476375" y="4076700"/>
            <a:ext cx="1943100" cy="1584325"/>
          </a:xfrm>
          <a:prstGeom prst="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3" name="Группа 25"/>
          <p:cNvGrpSpPr>
            <a:grpSpLocks/>
          </p:cNvGrpSpPr>
          <p:nvPr/>
        </p:nvGrpSpPr>
        <p:grpSpPr bwMode="auto">
          <a:xfrm>
            <a:off x="8027988" y="6092825"/>
            <a:ext cx="792162" cy="684213"/>
            <a:chOff x="8100392" y="81260"/>
            <a:chExt cx="792088" cy="683444"/>
          </a:xfrm>
        </p:grpSpPr>
        <p:sp>
          <p:nvSpPr>
            <p:cNvPr id="27" name="Стрелка вправо 26">
              <a:hlinkClick r:id="" action="ppaction://hlinkshowjump?jump=nextslide"/>
            </p:cNvPr>
            <p:cNvSpPr/>
            <p:nvPr/>
          </p:nvSpPr>
          <p:spPr>
            <a:xfrm>
              <a:off x="8532152" y="296917"/>
              <a:ext cx="360328" cy="215657"/>
            </a:xfrm>
            <a:prstGeom prst="right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058" name="Рисунок 27" descr="sneginka.gif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8100392" y="81260"/>
              <a:ext cx="594753" cy="683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 advTm="60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Содержимое 3" descr="title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484313"/>
            <a:ext cx="6024563" cy="4968875"/>
          </a:xfrm>
        </p:spPr>
      </p:pic>
      <p:sp>
        <p:nvSpPr>
          <p:cNvPr id="3" name="Прямоугольник 2"/>
          <p:cNvSpPr/>
          <p:nvPr/>
        </p:nvSpPr>
        <p:spPr>
          <a:xfrm>
            <a:off x="1476375" y="1484313"/>
            <a:ext cx="2951163" cy="252095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150" y="1989138"/>
            <a:ext cx="2089150" cy="157003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WINTER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December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January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February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7538" y="1484313"/>
            <a:ext cx="3097212" cy="25209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932363" y="1989138"/>
            <a:ext cx="2160587" cy="157003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SPRING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March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April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May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76375" y="4005263"/>
            <a:ext cx="3024188" cy="237648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00563" y="4005263"/>
            <a:ext cx="3024187" cy="24479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03800" y="4437063"/>
            <a:ext cx="2160588" cy="157003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SUMMER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June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July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August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35150" y="4437063"/>
            <a:ext cx="2089150" cy="157003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AUTUMN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September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October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November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76375" y="692150"/>
            <a:ext cx="6048375" cy="64611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+mn-lt"/>
                <a:cs typeface="+mn-cs"/>
              </a:rPr>
              <a:t>Seasons. Months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4AC11-2D07-42E4-B80A-24DE32944A4B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8027988" y="6092825"/>
            <a:ext cx="792162" cy="684213"/>
            <a:chOff x="8100392" y="81260"/>
            <a:chExt cx="792088" cy="683444"/>
          </a:xfrm>
        </p:grpSpPr>
        <p:sp>
          <p:nvSpPr>
            <p:cNvPr id="20" name="Стрелка вправо 19">
              <a:hlinkClick r:id="" action="ppaction://hlinkshowjump?jump=nextslide"/>
            </p:cNvPr>
            <p:cNvSpPr/>
            <p:nvPr/>
          </p:nvSpPr>
          <p:spPr>
            <a:xfrm>
              <a:off x="8532152" y="296917"/>
              <a:ext cx="360328" cy="215657"/>
            </a:xfrm>
            <a:prstGeom prst="right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90" name="Рисунок 20" descr="sneginka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00392" y="81260"/>
              <a:ext cx="594753" cy="683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Группа 21"/>
          <p:cNvGrpSpPr>
            <a:grpSpLocks/>
          </p:cNvGrpSpPr>
          <p:nvPr/>
        </p:nvGrpSpPr>
        <p:grpSpPr bwMode="auto">
          <a:xfrm>
            <a:off x="269875" y="6129338"/>
            <a:ext cx="773113" cy="684212"/>
            <a:chOff x="702258" y="2060848"/>
            <a:chExt cx="773398" cy="683444"/>
          </a:xfrm>
        </p:grpSpPr>
        <p:sp>
          <p:nvSpPr>
            <p:cNvPr id="23" name="Стрелка вправо 22">
              <a:hlinkClick r:id="" action="ppaction://hlinkshowjump?jump=previousslide"/>
            </p:cNvPr>
            <p:cNvSpPr/>
            <p:nvPr/>
          </p:nvSpPr>
          <p:spPr>
            <a:xfrm rot="10800000">
              <a:off x="702258" y="2276506"/>
              <a:ext cx="360496" cy="215658"/>
            </a:xfrm>
            <a:prstGeom prst="right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88" name="Рисунок 23" descr="sneginka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80903" y="2060848"/>
              <a:ext cx="594753" cy="683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 advTm="602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PresentationFormat>Экран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Светлана</cp:lastModifiedBy>
  <cp:revision>1</cp:revision>
  <dcterms:modified xsi:type="dcterms:W3CDTF">2014-01-13T04:54:16Z</dcterms:modified>
</cp:coreProperties>
</file>