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Do you remember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poem?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258300" cy="695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6425"/>
            <a:ext cx="9144000" cy="625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Do you remember the poem?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remember the poem?</dc:title>
  <cp:lastModifiedBy>Светлана</cp:lastModifiedBy>
  <cp:revision>2</cp:revision>
  <dcterms:modified xsi:type="dcterms:W3CDTF">2014-01-13T04:51:38Z</dcterms:modified>
</cp:coreProperties>
</file>