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5A314-F927-428D-A576-B2CABCAFF028}" type="doc">
      <dgm:prSet loTypeId="urn:microsoft.com/office/officeart/2005/8/layout/cycle7" loCatId="cycle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3A21E3E-797A-4586-A325-4665DBA25B0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 - личностно - ориентированная реабилитация учащихся</a:t>
          </a:r>
        </a:p>
      </dgm:t>
    </dgm:pt>
    <dgm:pt modelId="{0326AF52-A9B3-44E0-8818-9FC2A415D5DA}" type="parTrans" cxnId="{3DBF8A71-7E02-4BFE-B0A8-A8554A418166}">
      <dgm:prSet/>
      <dgm:spPr/>
      <dgm:t>
        <a:bodyPr/>
        <a:lstStyle/>
        <a:p>
          <a:endParaRPr lang="ru-RU"/>
        </a:p>
      </dgm:t>
    </dgm:pt>
    <dgm:pt modelId="{1D28F467-D889-4F5B-86CC-0E31FFDAFD73}" type="sibTrans" cxnId="{3DBF8A71-7E02-4BFE-B0A8-A8554A418166}">
      <dgm:prSet/>
      <dgm:spPr/>
      <dgm:t>
        <a:bodyPr/>
        <a:lstStyle/>
        <a:p>
          <a:endParaRPr lang="ru-RU"/>
        </a:p>
      </dgm:t>
    </dgm:pt>
    <dgm:pt modelId="{D6B33AEC-8AAA-45C6-9BF4-8C7E5291A37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- социализация личности в современном социально - экономическом и культурно нравственном аспекте</a:t>
          </a:r>
        </a:p>
      </dgm:t>
    </dgm:pt>
    <dgm:pt modelId="{C3001779-0536-476F-850C-F7E6147BDA27}" type="parTrans" cxnId="{C4E52302-D717-4CAF-940E-035DC3C59A2A}">
      <dgm:prSet/>
      <dgm:spPr/>
      <dgm:t>
        <a:bodyPr/>
        <a:lstStyle/>
        <a:p>
          <a:endParaRPr lang="ru-RU"/>
        </a:p>
      </dgm:t>
    </dgm:pt>
    <dgm:pt modelId="{931CB9EC-F951-46B3-A396-29DB8BCFA57D}" type="sibTrans" cxnId="{C4E52302-D717-4CAF-940E-035DC3C59A2A}">
      <dgm:prSet/>
      <dgm:spPr/>
      <dgm:t>
        <a:bodyPr/>
        <a:lstStyle/>
        <a:p>
          <a:endParaRPr lang="ru-RU"/>
        </a:p>
      </dgm:t>
    </dgm:pt>
    <dgm:pt modelId="{2790F8F3-D00A-4FB8-ACC6-E20605A72017}" type="pres">
      <dgm:prSet presAssocID="{9A65A314-F927-428D-A576-B2CABCAFF02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60393-0580-4CFB-9DA0-AE8F3A0E7908}" type="pres">
      <dgm:prSet presAssocID="{E3A21E3E-797A-4586-A325-4665DBA25B03}" presName="node" presStyleLbl="node1" presStyleIdx="0" presStyleCnt="2" custScaleX="736691" custScaleY="282310" custRadScaleRad="104172" custRadScaleInc="-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1A0A9-4B2D-46C8-AFDB-004F450207A4}" type="pres">
      <dgm:prSet presAssocID="{1D28F467-D889-4F5B-86CC-0E31FFDAFD73}" presName="sibTrans" presStyleLbl="sibTrans2D1" presStyleIdx="0" presStyleCnt="2" custScaleX="123867" custScaleY="407611" custLinFactNeighborX="-99271" custLinFactNeighborY="-6510"/>
      <dgm:spPr/>
      <dgm:t>
        <a:bodyPr/>
        <a:lstStyle/>
        <a:p>
          <a:endParaRPr lang="ru-RU"/>
        </a:p>
      </dgm:t>
    </dgm:pt>
    <dgm:pt modelId="{109CFB72-EFA1-48EA-95D2-D2163CC53F42}" type="pres">
      <dgm:prSet presAssocID="{1D28F467-D889-4F5B-86CC-0E31FFDAFD7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D27040B-24DF-454A-8BD6-390A37019423}" type="pres">
      <dgm:prSet presAssocID="{D6B33AEC-8AAA-45C6-9BF4-8C7E5291A37A}" presName="node" presStyleLbl="node1" presStyleIdx="1" presStyleCnt="2" custScaleX="738018" custScaleY="280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84C03-71D6-44CF-910F-6CF4859AEFCA}" type="pres">
      <dgm:prSet presAssocID="{931CB9EC-F951-46B3-A396-29DB8BCFA57D}" presName="sibTrans" presStyleLbl="sibTrans2D1" presStyleIdx="1" presStyleCnt="2" custAng="21578686" custScaleX="121287" custScaleY="365461" custLinFactNeighborX="11770" custLinFactNeighborY="-14416"/>
      <dgm:spPr/>
      <dgm:t>
        <a:bodyPr/>
        <a:lstStyle/>
        <a:p>
          <a:endParaRPr lang="ru-RU"/>
        </a:p>
      </dgm:t>
    </dgm:pt>
    <dgm:pt modelId="{9BBDDFC4-5769-4323-A244-E077528D26AF}" type="pres">
      <dgm:prSet presAssocID="{931CB9EC-F951-46B3-A396-29DB8BCFA57D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145F6FDA-7BE8-4E08-9ECB-A0BBADFB591B}" type="presOf" srcId="{9A65A314-F927-428D-A576-B2CABCAFF028}" destId="{2790F8F3-D00A-4FB8-ACC6-E20605A72017}" srcOrd="0" destOrd="0" presId="urn:microsoft.com/office/officeart/2005/8/layout/cycle7"/>
    <dgm:cxn modelId="{EC12ED8A-112E-4EEB-A7E8-821BC5CE3E71}" type="presOf" srcId="{D6B33AEC-8AAA-45C6-9BF4-8C7E5291A37A}" destId="{8D27040B-24DF-454A-8BD6-390A37019423}" srcOrd="0" destOrd="0" presId="urn:microsoft.com/office/officeart/2005/8/layout/cycle7"/>
    <dgm:cxn modelId="{A24F2210-7CC4-4589-8E29-076F6132922D}" type="presOf" srcId="{931CB9EC-F951-46B3-A396-29DB8BCFA57D}" destId="{9BBDDFC4-5769-4323-A244-E077528D26AF}" srcOrd="1" destOrd="0" presId="urn:microsoft.com/office/officeart/2005/8/layout/cycle7"/>
    <dgm:cxn modelId="{B1CDD2E7-60CD-4E4D-9BB9-50AE0CC610C9}" type="presOf" srcId="{931CB9EC-F951-46B3-A396-29DB8BCFA57D}" destId="{95584C03-71D6-44CF-910F-6CF4859AEFCA}" srcOrd="0" destOrd="0" presId="urn:microsoft.com/office/officeart/2005/8/layout/cycle7"/>
    <dgm:cxn modelId="{5489531A-C6EB-453E-8084-9A7E10710A3B}" type="presOf" srcId="{1D28F467-D889-4F5B-86CC-0E31FFDAFD73}" destId="{109CFB72-EFA1-48EA-95D2-D2163CC53F42}" srcOrd="1" destOrd="0" presId="urn:microsoft.com/office/officeart/2005/8/layout/cycle7"/>
    <dgm:cxn modelId="{C4E52302-D717-4CAF-940E-035DC3C59A2A}" srcId="{9A65A314-F927-428D-A576-B2CABCAFF028}" destId="{D6B33AEC-8AAA-45C6-9BF4-8C7E5291A37A}" srcOrd="1" destOrd="0" parTransId="{C3001779-0536-476F-850C-F7E6147BDA27}" sibTransId="{931CB9EC-F951-46B3-A396-29DB8BCFA57D}"/>
    <dgm:cxn modelId="{7F5C7F8C-ACDD-4512-8324-4564BE79BE9E}" type="presOf" srcId="{E3A21E3E-797A-4586-A325-4665DBA25B03}" destId="{21060393-0580-4CFB-9DA0-AE8F3A0E7908}" srcOrd="0" destOrd="0" presId="urn:microsoft.com/office/officeart/2005/8/layout/cycle7"/>
    <dgm:cxn modelId="{3DBF8A71-7E02-4BFE-B0A8-A8554A418166}" srcId="{9A65A314-F927-428D-A576-B2CABCAFF028}" destId="{E3A21E3E-797A-4586-A325-4665DBA25B03}" srcOrd="0" destOrd="0" parTransId="{0326AF52-A9B3-44E0-8818-9FC2A415D5DA}" sibTransId="{1D28F467-D889-4F5B-86CC-0E31FFDAFD73}"/>
    <dgm:cxn modelId="{EEB9C4CE-4444-4FAC-9384-7D5DD0D0CDAD}" type="presOf" srcId="{1D28F467-D889-4F5B-86CC-0E31FFDAFD73}" destId="{8461A0A9-4B2D-46C8-AFDB-004F450207A4}" srcOrd="0" destOrd="0" presId="urn:microsoft.com/office/officeart/2005/8/layout/cycle7"/>
    <dgm:cxn modelId="{4CD643FC-9FB4-4649-9E45-858E0AB553B5}" type="presParOf" srcId="{2790F8F3-D00A-4FB8-ACC6-E20605A72017}" destId="{21060393-0580-4CFB-9DA0-AE8F3A0E7908}" srcOrd="0" destOrd="0" presId="urn:microsoft.com/office/officeart/2005/8/layout/cycle7"/>
    <dgm:cxn modelId="{9934F22A-FEA4-46C5-9386-413134EC5A7D}" type="presParOf" srcId="{2790F8F3-D00A-4FB8-ACC6-E20605A72017}" destId="{8461A0A9-4B2D-46C8-AFDB-004F450207A4}" srcOrd="1" destOrd="0" presId="urn:microsoft.com/office/officeart/2005/8/layout/cycle7"/>
    <dgm:cxn modelId="{31C59086-D9CA-44CF-BE76-A8355DBCA47C}" type="presParOf" srcId="{8461A0A9-4B2D-46C8-AFDB-004F450207A4}" destId="{109CFB72-EFA1-48EA-95D2-D2163CC53F42}" srcOrd="0" destOrd="0" presId="urn:microsoft.com/office/officeart/2005/8/layout/cycle7"/>
    <dgm:cxn modelId="{7D88408F-5DFA-4E0C-9F04-ECFC73E18A71}" type="presParOf" srcId="{2790F8F3-D00A-4FB8-ACC6-E20605A72017}" destId="{8D27040B-24DF-454A-8BD6-390A37019423}" srcOrd="2" destOrd="0" presId="urn:microsoft.com/office/officeart/2005/8/layout/cycle7"/>
    <dgm:cxn modelId="{06BB077F-927D-402E-8057-37D5B2E67A81}" type="presParOf" srcId="{2790F8F3-D00A-4FB8-ACC6-E20605A72017}" destId="{95584C03-71D6-44CF-910F-6CF4859AEFCA}" srcOrd="3" destOrd="0" presId="urn:microsoft.com/office/officeart/2005/8/layout/cycle7"/>
    <dgm:cxn modelId="{F84F719E-13F9-43C0-B7B2-2DC8C193FF4A}" type="presParOf" srcId="{95584C03-71D6-44CF-910F-6CF4859AEFCA}" destId="{9BBDDFC4-5769-4323-A244-E077528D26A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B41634-DC9A-4077-944E-E7E187274F76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C9CF9FA-6050-4580-8B49-8E3082C3C29D}">
      <dgm:prSet phldrT="[Текст]" custT="1"/>
      <dgm:spPr/>
      <dgm:t>
        <a:bodyPr/>
        <a:lstStyle/>
        <a:p>
          <a:r>
            <a: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Философская основа концепции:</a:t>
          </a:r>
        </a:p>
      </dgm:t>
    </dgm:pt>
    <dgm:pt modelId="{45A81F58-ADCF-47E7-8537-C0091FAF07C7}" type="parTrans" cxnId="{E5088332-83FB-452B-8974-4CF1363615F4}">
      <dgm:prSet/>
      <dgm:spPr/>
      <dgm:t>
        <a:bodyPr/>
        <a:lstStyle/>
        <a:p>
          <a:endParaRPr lang="ru-RU"/>
        </a:p>
      </dgm:t>
    </dgm:pt>
    <dgm:pt modelId="{18FF7E4E-BF02-40CC-9746-ACCF51D27359}" type="sibTrans" cxnId="{E5088332-83FB-452B-8974-4CF1363615F4}">
      <dgm:prSet/>
      <dgm:spPr/>
      <dgm:t>
        <a:bodyPr/>
        <a:lstStyle/>
        <a:p>
          <a:endParaRPr lang="ru-RU"/>
        </a:p>
      </dgm:t>
    </dgm:pt>
    <dgm:pt modelId="{049C78A5-C2F8-492B-A3EE-B6AAB53B42F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гуманизм, признающий ценность </a:t>
          </a:r>
          <a:r>
            <a:rPr lang="ru-RU" sz="32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человека, как личности</a:t>
          </a:r>
          <a:r>
            <a: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, природосообразность</a:t>
          </a:r>
        </a:p>
      </dgm:t>
    </dgm:pt>
    <dgm:pt modelId="{37462F49-C069-4D4B-AAB0-DDE0FCA07CC5}" type="parTrans" cxnId="{FC08BB8F-D176-4340-84E9-DACF1C66C191}">
      <dgm:prSet/>
      <dgm:spPr/>
      <dgm:t>
        <a:bodyPr/>
        <a:lstStyle/>
        <a:p>
          <a:endParaRPr lang="ru-RU"/>
        </a:p>
      </dgm:t>
    </dgm:pt>
    <dgm:pt modelId="{E3A1904D-C2B3-4686-9706-7C368735FCD1}" type="sibTrans" cxnId="{FC08BB8F-D176-4340-84E9-DACF1C66C191}">
      <dgm:prSet/>
      <dgm:spPr/>
      <dgm:t>
        <a:bodyPr/>
        <a:lstStyle/>
        <a:p>
          <a:endParaRPr lang="ru-RU"/>
        </a:p>
      </dgm:t>
    </dgm:pt>
    <dgm:pt modelId="{38E5980D-CC13-49A3-892B-6AB2966F0B67}" type="pres">
      <dgm:prSet presAssocID="{94B41634-DC9A-4077-944E-E7E187274F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612CD8-CAAC-484F-BBCD-673B88D77BD6}" type="pres">
      <dgm:prSet presAssocID="{1C9CF9FA-6050-4580-8B49-8E3082C3C29D}" presName="parentText" presStyleLbl="node1" presStyleIdx="0" presStyleCnt="1" custScaleX="99163" custScaleY="109238" custLinFactNeighborX="-5912" custLinFactNeighborY="-1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8E553-C50C-4D9C-AA9C-887B66911B73}" type="pres">
      <dgm:prSet presAssocID="{1C9CF9FA-6050-4580-8B49-8E3082C3C29D}" presName="childText" presStyleLbl="revTx" presStyleIdx="0" presStyleCnt="1" custScaleX="99999" custScaleY="110618" custLinFactNeighborX="870" custLinFactNeighborY="7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88332-83FB-452B-8974-4CF1363615F4}" srcId="{94B41634-DC9A-4077-944E-E7E187274F76}" destId="{1C9CF9FA-6050-4580-8B49-8E3082C3C29D}" srcOrd="0" destOrd="0" parTransId="{45A81F58-ADCF-47E7-8537-C0091FAF07C7}" sibTransId="{18FF7E4E-BF02-40CC-9746-ACCF51D27359}"/>
    <dgm:cxn modelId="{FD0A51BB-71E7-4EB2-82D5-A3065D2C70E4}" type="presOf" srcId="{94B41634-DC9A-4077-944E-E7E187274F76}" destId="{38E5980D-CC13-49A3-892B-6AB2966F0B67}" srcOrd="0" destOrd="0" presId="urn:microsoft.com/office/officeart/2005/8/layout/vList2"/>
    <dgm:cxn modelId="{5B385B15-C5AF-4240-90BA-D2E430197865}" type="presOf" srcId="{049C78A5-C2F8-492B-A3EE-B6AAB53B42F6}" destId="{8688E553-C50C-4D9C-AA9C-887B66911B73}" srcOrd="0" destOrd="0" presId="urn:microsoft.com/office/officeart/2005/8/layout/vList2"/>
    <dgm:cxn modelId="{B6926F57-8663-4FA6-87EF-38147906B0E4}" type="presOf" srcId="{1C9CF9FA-6050-4580-8B49-8E3082C3C29D}" destId="{AF612CD8-CAAC-484F-BBCD-673B88D77BD6}" srcOrd="0" destOrd="0" presId="urn:microsoft.com/office/officeart/2005/8/layout/vList2"/>
    <dgm:cxn modelId="{FC08BB8F-D176-4340-84E9-DACF1C66C191}" srcId="{1C9CF9FA-6050-4580-8B49-8E3082C3C29D}" destId="{049C78A5-C2F8-492B-A3EE-B6AAB53B42F6}" srcOrd="0" destOrd="0" parTransId="{37462F49-C069-4D4B-AAB0-DDE0FCA07CC5}" sibTransId="{E3A1904D-C2B3-4686-9706-7C368735FCD1}"/>
    <dgm:cxn modelId="{B376FABD-5460-4971-AB41-01D207B2A352}" type="presParOf" srcId="{38E5980D-CC13-49A3-892B-6AB2966F0B67}" destId="{AF612CD8-CAAC-484F-BBCD-673B88D77BD6}" srcOrd="0" destOrd="0" presId="urn:microsoft.com/office/officeart/2005/8/layout/vList2"/>
    <dgm:cxn modelId="{F2356EA4-1139-4EA3-A8CC-A25EB4951615}" type="presParOf" srcId="{38E5980D-CC13-49A3-892B-6AB2966F0B67}" destId="{8688E553-C50C-4D9C-AA9C-887B66911B7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5A8772-DE9D-4AD5-9CCD-EC07C3471BD0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0A3378B-72F2-463D-AE16-3FF089B13CFA}">
      <dgm:prSet phldrT="[Текст]" custT="1"/>
      <dgm:spPr/>
      <dgm:t>
        <a:bodyPr/>
        <a:lstStyle/>
        <a:p>
          <a:r>
            <a:rPr lang="ru-RU" sz="36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Научная </a:t>
          </a:r>
          <a:r>
            <a:rPr lang="ru-RU" sz="3600" b="1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sz="3600" b="1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концепции</a:t>
          </a:r>
          <a:endParaRPr lang="ru-RU" sz="3600" b="1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8D7A823-2E9E-4069-B3F2-596A9A71FEA0}" type="parTrans" cxnId="{B76B2799-5D1F-40B5-814E-33A604E19491}">
      <dgm:prSet/>
      <dgm:spPr/>
      <dgm:t>
        <a:bodyPr/>
        <a:lstStyle/>
        <a:p>
          <a:endParaRPr lang="ru-RU"/>
        </a:p>
      </dgm:t>
    </dgm:pt>
    <dgm:pt modelId="{BC3139E5-7D82-453D-83AD-C3B828DDC4D8}" type="sibTrans" cxnId="{B76B2799-5D1F-40B5-814E-33A604E19491}">
      <dgm:prSet/>
      <dgm:spPr/>
      <dgm:t>
        <a:bodyPr/>
        <a:lstStyle/>
        <a:p>
          <a:endParaRPr lang="ru-RU"/>
        </a:p>
      </dgm:t>
    </dgm:pt>
    <dgm:pt modelId="{F2AAF9E9-06D8-4290-98C0-A9F1436CD20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культурно - историческая </a:t>
          </a:r>
          <a:r>
            <a:rPr lang="ru-RU" sz="32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теория Л.С. </a:t>
          </a:r>
          <a:r>
            <a:rPr lang="ru-RU" sz="3200" b="1" dirty="0" err="1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Выготского</a:t>
          </a:r>
          <a:r>
            <a:rPr lang="ru-RU" sz="32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об онтогенетическом развитии психики (единство развития, обучения и воспитания нормального и аномального ребёнка)</a:t>
          </a:r>
          <a:endParaRPr lang="ru-RU" sz="3200" b="1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2093370-0FFF-472C-BDDE-DFCBA9FA2273}" type="sibTrans" cxnId="{3B8E249A-BCA4-470D-AEA2-9D4E6D52177E}">
      <dgm:prSet/>
      <dgm:spPr/>
      <dgm:t>
        <a:bodyPr/>
        <a:lstStyle/>
        <a:p>
          <a:endParaRPr lang="ru-RU"/>
        </a:p>
      </dgm:t>
    </dgm:pt>
    <dgm:pt modelId="{877AE118-E0C2-44A6-B118-9594A0EA4E51}" type="parTrans" cxnId="{3B8E249A-BCA4-470D-AEA2-9D4E6D52177E}">
      <dgm:prSet/>
      <dgm:spPr/>
      <dgm:t>
        <a:bodyPr/>
        <a:lstStyle/>
        <a:p>
          <a:endParaRPr lang="ru-RU"/>
        </a:p>
      </dgm:t>
    </dgm:pt>
    <dgm:pt modelId="{6EC1CC91-F0BA-42FC-B888-9ED6A007D40C}" type="pres">
      <dgm:prSet presAssocID="{CC5A8772-DE9D-4AD5-9CCD-EC07C3471B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81B64-DAD9-49A8-B998-30501FEA03D6}" type="pres">
      <dgm:prSet presAssocID="{70A3378B-72F2-463D-AE16-3FF089B13CFA}" presName="parentText" presStyleLbl="node1" presStyleIdx="0" presStyleCnt="2" custScaleX="100000" custScaleY="88762" custLinFactNeighborX="1384" custLinFactNeighborY="-9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5CE99-AEA8-4841-ACB8-056A38278930}" type="pres">
      <dgm:prSet presAssocID="{BC3139E5-7D82-453D-83AD-C3B828DDC4D8}" presName="spacer" presStyleCnt="0"/>
      <dgm:spPr/>
    </dgm:pt>
    <dgm:pt modelId="{F864D563-0977-4BD4-BE3C-99374706C0FD}" type="pres">
      <dgm:prSet presAssocID="{F2AAF9E9-06D8-4290-98C0-A9F1436CD206}" presName="parentText" presStyleLbl="node1" presStyleIdx="1" presStyleCnt="2" custScaleX="98305" custScaleY="99219" custLinFactNeighborY="-909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3BBAB-CA20-4584-985A-D84CCA6A02F6}" type="presOf" srcId="{70A3378B-72F2-463D-AE16-3FF089B13CFA}" destId="{0E081B64-DAD9-49A8-B998-30501FEA03D6}" srcOrd="0" destOrd="0" presId="urn:microsoft.com/office/officeart/2005/8/layout/vList2"/>
    <dgm:cxn modelId="{3B8E249A-BCA4-470D-AEA2-9D4E6D52177E}" srcId="{CC5A8772-DE9D-4AD5-9CCD-EC07C3471BD0}" destId="{F2AAF9E9-06D8-4290-98C0-A9F1436CD206}" srcOrd="1" destOrd="0" parTransId="{877AE118-E0C2-44A6-B118-9594A0EA4E51}" sibTransId="{72093370-0FFF-472C-BDDE-DFCBA9FA2273}"/>
    <dgm:cxn modelId="{1D2E642B-C2F3-4CA0-A5D4-1221C8C4378A}" type="presOf" srcId="{F2AAF9E9-06D8-4290-98C0-A9F1436CD206}" destId="{F864D563-0977-4BD4-BE3C-99374706C0FD}" srcOrd="0" destOrd="0" presId="urn:microsoft.com/office/officeart/2005/8/layout/vList2"/>
    <dgm:cxn modelId="{AC9B72C1-733D-4D12-AB69-528B8337C977}" type="presOf" srcId="{CC5A8772-DE9D-4AD5-9CCD-EC07C3471BD0}" destId="{6EC1CC91-F0BA-42FC-B888-9ED6A007D40C}" srcOrd="0" destOrd="0" presId="urn:microsoft.com/office/officeart/2005/8/layout/vList2"/>
    <dgm:cxn modelId="{B76B2799-5D1F-40B5-814E-33A604E19491}" srcId="{CC5A8772-DE9D-4AD5-9CCD-EC07C3471BD0}" destId="{70A3378B-72F2-463D-AE16-3FF089B13CFA}" srcOrd="0" destOrd="0" parTransId="{58D7A823-2E9E-4069-B3F2-596A9A71FEA0}" sibTransId="{BC3139E5-7D82-453D-83AD-C3B828DDC4D8}"/>
    <dgm:cxn modelId="{E412A4E6-2424-4D4C-828D-787D8FF716A2}" type="presParOf" srcId="{6EC1CC91-F0BA-42FC-B888-9ED6A007D40C}" destId="{0E081B64-DAD9-49A8-B998-30501FEA03D6}" srcOrd="0" destOrd="0" presId="urn:microsoft.com/office/officeart/2005/8/layout/vList2"/>
    <dgm:cxn modelId="{F1956BFF-2355-4469-BF8F-959FF65CF3C4}" type="presParOf" srcId="{6EC1CC91-F0BA-42FC-B888-9ED6A007D40C}" destId="{ADD5CE99-AEA8-4841-ACB8-056A38278930}" srcOrd="1" destOrd="0" presId="urn:microsoft.com/office/officeart/2005/8/layout/vList2"/>
    <dgm:cxn modelId="{70769318-3C19-43E0-A718-4FD2D43C4054}" type="presParOf" srcId="{6EC1CC91-F0BA-42FC-B888-9ED6A007D40C}" destId="{F864D563-0977-4BD4-BE3C-99374706C0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7276A6-4D8A-4E94-AE30-F39653ED2D67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00CC011-5505-4BF8-A58E-0F3CE0F0AAA6}">
      <dgm:prSet phldrT="[Текст]" custT="1"/>
      <dgm:spPr/>
      <dgm:t>
        <a:bodyPr/>
        <a:lstStyle/>
        <a:p>
          <a:r>
            <a: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Нормативно - правовое обеспечение концепции:</a:t>
          </a:r>
        </a:p>
      </dgm:t>
    </dgm:pt>
    <dgm:pt modelId="{5A470E63-14FB-43DD-999F-264A060B5887}" type="parTrans" cxnId="{E945D2B9-4817-40A8-A874-0857ACF48927}">
      <dgm:prSet/>
      <dgm:spPr/>
      <dgm:t>
        <a:bodyPr/>
        <a:lstStyle/>
        <a:p>
          <a:endParaRPr lang="ru-RU"/>
        </a:p>
      </dgm:t>
    </dgm:pt>
    <dgm:pt modelId="{6044634B-CDDC-47EB-AC47-C2D82A944B19}" type="sibTrans" cxnId="{E945D2B9-4817-40A8-A874-0857ACF48927}">
      <dgm:prSet/>
      <dgm:spPr/>
      <dgm:t>
        <a:bodyPr/>
        <a:lstStyle/>
        <a:p>
          <a:endParaRPr lang="ru-RU"/>
        </a:p>
      </dgm:t>
    </dgm:pt>
    <dgm:pt modelId="{96BFCF4A-F7E3-4756-90BD-CD0F45577382}" type="pres">
      <dgm:prSet presAssocID="{9E7276A6-4D8A-4E94-AE30-F39653ED2D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ED960B-3F4D-4FD7-9E6F-56476CD999D3}" type="pres">
      <dgm:prSet presAssocID="{700CC011-5505-4BF8-A58E-0F3CE0F0AAA6}" presName="parentText" presStyleLbl="node1" presStyleIdx="0" presStyleCnt="1" custScaleX="100000" custScaleY="159852" custLinFactNeighborX="-2525" custLinFactNeighborY="-52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45D2B9-4817-40A8-A874-0857ACF48927}" srcId="{9E7276A6-4D8A-4E94-AE30-F39653ED2D67}" destId="{700CC011-5505-4BF8-A58E-0F3CE0F0AAA6}" srcOrd="0" destOrd="0" parTransId="{5A470E63-14FB-43DD-999F-264A060B5887}" sibTransId="{6044634B-CDDC-47EB-AC47-C2D82A944B19}"/>
    <dgm:cxn modelId="{05FF64B5-7150-4DF5-BD9C-9C705206B0A2}" type="presOf" srcId="{700CC011-5505-4BF8-A58E-0F3CE0F0AAA6}" destId="{DEED960B-3F4D-4FD7-9E6F-56476CD999D3}" srcOrd="0" destOrd="0" presId="urn:microsoft.com/office/officeart/2005/8/layout/vList2"/>
    <dgm:cxn modelId="{FC69845D-350C-4F4C-A095-6A3F84DEEC9D}" type="presOf" srcId="{9E7276A6-4D8A-4E94-AE30-F39653ED2D67}" destId="{96BFCF4A-F7E3-4756-90BD-CD0F45577382}" srcOrd="0" destOrd="0" presId="urn:microsoft.com/office/officeart/2005/8/layout/vList2"/>
    <dgm:cxn modelId="{4B28B4B1-B5FE-4EDB-9B46-876569D3CE68}" type="presParOf" srcId="{96BFCF4A-F7E3-4756-90BD-CD0F45577382}" destId="{DEED960B-3F4D-4FD7-9E6F-56476CD999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00DD6D-AC55-4CA3-99BD-1E447B53561B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0514F4C-709E-4D38-AF98-C1512FA79E08}">
      <dgm:prSet phldrT="[Текст]" custT="1"/>
      <dgm:spPr/>
      <dgm:t>
        <a:bodyPr/>
        <a:lstStyle/>
        <a:p>
          <a:r>
            <a: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Принципы концепции:</a:t>
          </a:r>
        </a:p>
      </dgm:t>
    </dgm:pt>
    <dgm:pt modelId="{EC6A0B29-2465-414E-BA5B-DB56BA7F1D3E}" type="parTrans" cxnId="{7796E0C3-F28B-4DC2-B5CE-F33ACEE995CD}">
      <dgm:prSet/>
      <dgm:spPr/>
      <dgm:t>
        <a:bodyPr/>
        <a:lstStyle/>
        <a:p>
          <a:endParaRPr lang="ru-RU"/>
        </a:p>
      </dgm:t>
    </dgm:pt>
    <dgm:pt modelId="{711718FD-E238-4860-9364-0911E50EB7F4}" type="sibTrans" cxnId="{7796E0C3-F28B-4DC2-B5CE-F33ACEE995CD}">
      <dgm:prSet/>
      <dgm:spPr/>
      <dgm:t>
        <a:bodyPr/>
        <a:lstStyle/>
        <a:p>
          <a:endParaRPr lang="ru-RU"/>
        </a:p>
      </dgm:t>
    </dgm:pt>
    <dgm:pt modelId="{73590A8D-EF25-4A34-9CB5-87167EF89D2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Лечебно - педагогический процесс ориентирован не на дефект, а на потенциальные возможности ребёнка. В основе воспитательной деятельности школы лежит личностно - ориентированный подход всего воспитательного процесса.</a:t>
          </a:r>
        </a:p>
      </dgm:t>
    </dgm:pt>
    <dgm:pt modelId="{3D7557AA-1B2B-4635-B7DB-094FCD1A1844}" type="parTrans" cxnId="{2A6C8E8B-81D0-41A1-8BBE-4CBE1A272FC5}">
      <dgm:prSet/>
      <dgm:spPr/>
      <dgm:t>
        <a:bodyPr/>
        <a:lstStyle/>
        <a:p>
          <a:endParaRPr lang="ru-RU"/>
        </a:p>
      </dgm:t>
    </dgm:pt>
    <dgm:pt modelId="{6DFBEA95-FD1D-41E6-8B6C-2E58D06BA198}" type="sibTrans" cxnId="{2A6C8E8B-81D0-41A1-8BBE-4CBE1A272FC5}">
      <dgm:prSet/>
      <dgm:spPr/>
      <dgm:t>
        <a:bodyPr/>
        <a:lstStyle/>
        <a:p>
          <a:endParaRPr lang="ru-RU"/>
        </a:p>
      </dgm:t>
    </dgm:pt>
    <dgm:pt modelId="{BAD6D4C6-2AD2-47D0-8E74-DC80957EE95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 коррекции и развития.</a:t>
          </a:r>
        </a:p>
      </dgm:t>
    </dgm:pt>
    <dgm:pt modelId="{C309ECE8-3876-423C-B1BD-C30D29AABCC9}" type="parTrans" cxnId="{4CAC62A3-2851-4CF6-BCED-EDF035F8D8E9}">
      <dgm:prSet/>
      <dgm:spPr/>
      <dgm:t>
        <a:bodyPr/>
        <a:lstStyle/>
        <a:p>
          <a:endParaRPr lang="ru-RU"/>
        </a:p>
      </dgm:t>
    </dgm:pt>
    <dgm:pt modelId="{0BD4FF60-33DB-4466-94BA-018EB00A0F95}" type="sibTrans" cxnId="{4CAC62A3-2851-4CF6-BCED-EDF035F8D8E9}">
      <dgm:prSet/>
      <dgm:spPr/>
      <dgm:t>
        <a:bodyPr/>
        <a:lstStyle/>
        <a:p>
          <a:endParaRPr lang="ru-RU"/>
        </a:p>
      </dgm:t>
    </dgm:pt>
    <dgm:pt modelId="{4F35B420-1DE4-4970-9282-D62C7CDE6D6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 психологической комфортности</a:t>
          </a:r>
        </a:p>
      </dgm:t>
    </dgm:pt>
    <dgm:pt modelId="{47D0938D-A009-4BFC-9010-3541A6D0DBBD}" type="parTrans" cxnId="{A47788E2-546C-4860-887F-75B13D7325F2}">
      <dgm:prSet/>
      <dgm:spPr/>
      <dgm:t>
        <a:bodyPr/>
        <a:lstStyle/>
        <a:p>
          <a:endParaRPr lang="ru-RU"/>
        </a:p>
      </dgm:t>
    </dgm:pt>
    <dgm:pt modelId="{2C4AF1A9-F2FD-4F2C-8F03-CC5C82D8676D}" type="sibTrans" cxnId="{A47788E2-546C-4860-887F-75B13D7325F2}">
      <dgm:prSet/>
      <dgm:spPr/>
      <dgm:t>
        <a:bodyPr/>
        <a:lstStyle/>
        <a:p>
          <a:endParaRPr lang="ru-RU"/>
        </a:p>
      </dgm:t>
    </dgm:pt>
    <dgm:pt modelId="{B997D0F9-29C9-4A24-8F78-DB4C3239F418}" type="pres">
      <dgm:prSet presAssocID="{9700DD6D-AC55-4CA3-99BD-1E447B5356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9B4FBC-2D13-46F3-90C8-0811C34EDC9E}" type="pres">
      <dgm:prSet presAssocID="{80514F4C-709E-4D38-AF98-C1512FA79E08}" presName="parentText" presStyleLbl="node1" presStyleIdx="0" presStyleCnt="1" custScaleX="98593" custScaleY="83909" custLinFactNeighborX="357" custLinFactNeighborY="-122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5B3DD-6FFE-465A-B7A3-4E40E29B43D3}" type="pres">
      <dgm:prSet presAssocID="{80514F4C-709E-4D38-AF98-C1512FA79E08}" presName="childText" presStyleLbl="revTx" presStyleIdx="0" presStyleCnt="1" custScaleY="118044" custLinFactNeighborY="-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D1A1F-0ECB-476B-8E9E-BF9F5B1EC8CC}" type="presOf" srcId="{73590A8D-EF25-4A34-9CB5-87167EF89D29}" destId="{A155B3DD-6FFE-465A-B7A3-4E40E29B43D3}" srcOrd="0" destOrd="0" presId="urn:microsoft.com/office/officeart/2005/8/layout/vList2"/>
    <dgm:cxn modelId="{20E5F848-7093-44D6-9D1B-D13E66C4A86A}" type="presOf" srcId="{9700DD6D-AC55-4CA3-99BD-1E447B53561B}" destId="{B997D0F9-29C9-4A24-8F78-DB4C3239F418}" srcOrd="0" destOrd="0" presId="urn:microsoft.com/office/officeart/2005/8/layout/vList2"/>
    <dgm:cxn modelId="{FC9DF820-2E2C-43B5-A57C-B500FBE7ED68}" type="presOf" srcId="{BAD6D4C6-2AD2-47D0-8E74-DC80957EE956}" destId="{A155B3DD-6FFE-465A-B7A3-4E40E29B43D3}" srcOrd="0" destOrd="1" presId="urn:microsoft.com/office/officeart/2005/8/layout/vList2"/>
    <dgm:cxn modelId="{4CAC62A3-2851-4CF6-BCED-EDF035F8D8E9}" srcId="{80514F4C-709E-4D38-AF98-C1512FA79E08}" destId="{BAD6D4C6-2AD2-47D0-8E74-DC80957EE956}" srcOrd="1" destOrd="0" parTransId="{C309ECE8-3876-423C-B1BD-C30D29AABCC9}" sibTransId="{0BD4FF60-33DB-4466-94BA-018EB00A0F95}"/>
    <dgm:cxn modelId="{A47788E2-546C-4860-887F-75B13D7325F2}" srcId="{80514F4C-709E-4D38-AF98-C1512FA79E08}" destId="{4F35B420-1DE4-4970-9282-D62C7CDE6D6F}" srcOrd="2" destOrd="0" parTransId="{47D0938D-A009-4BFC-9010-3541A6D0DBBD}" sibTransId="{2C4AF1A9-F2FD-4F2C-8F03-CC5C82D8676D}"/>
    <dgm:cxn modelId="{7796E0C3-F28B-4DC2-B5CE-F33ACEE995CD}" srcId="{9700DD6D-AC55-4CA3-99BD-1E447B53561B}" destId="{80514F4C-709E-4D38-AF98-C1512FA79E08}" srcOrd="0" destOrd="0" parTransId="{EC6A0B29-2465-414E-BA5B-DB56BA7F1D3E}" sibTransId="{711718FD-E238-4860-9364-0911E50EB7F4}"/>
    <dgm:cxn modelId="{2A6C8E8B-81D0-41A1-8BBE-4CBE1A272FC5}" srcId="{80514F4C-709E-4D38-AF98-C1512FA79E08}" destId="{73590A8D-EF25-4A34-9CB5-87167EF89D29}" srcOrd="0" destOrd="0" parTransId="{3D7557AA-1B2B-4635-B7DB-094FCD1A1844}" sibTransId="{6DFBEA95-FD1D-41E6-8B6C-2E58D06BA198}"/>
    <dgm:cxn modelId="{3749611A-8A96-42BE-9522-605F7FCCDD77}" type="presOf" srcId="{4F35B420-1DE4-4970-9282-D62C7CDE6D6F}" destId="{A155B3DD-6FFE-465A-B7A3-4E40E29B43D3}" srcOrd="0" destOrd="2" presId="urn:microsoft.com/office/officeart/2005/8/layout/vList2"/>
    <dgm:cxn modelId="{BC3F8E7D-1847-42E1-8827-8F88C34E6EA5}" type="presOf" srcId="{80514F4C-709E-4D38-AF98-C1512FA79E08}" destId="{799B4FBC-2D13-46F3-90C8-0811C34EDC9E}" srcOrd="0" destOrd="0" presId="urn:microsoft.com/office/officeart/2005/8/layout/vList2"/>
    <dgm:cxn modelId="{89D712F3-8264-4CF5-8934-78C171DF5903}" type="presParOf" srcId="{B997D0F9-29C9-4A24-8F78-DB4C3239F418}" destId="{799B4FBC-2D13-46F3-90C8-0811C34EDC9E}" srcOrd="0" destOrd="0" presId="urn:microsoft.com/office/officeart/2005/8/layout/vList2"/>
    <dgm:cxn modelId="{FD009811-A1A3-40A5-B800-D3A034B13F3B}" type="presParOf" srcId="{B997D0F9-29C9-4A24-8F78-DB4C3239F418}" destId="{A155B3DD-6FFE-465A-B7A3-4E40E29B43D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E765AA-4098-481C-ADF3-5DC64591790A}" type="doc">
      <dgm:prSet loTypeId="urn:microsoft.com/office/officeart/2005/8/layout/hList3" loCatId="list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E9464B7-D6CE-4A03-85E0-B34F60048B5C}">
      <dgm:prSet phldrT="[Текст]" custT="1"/>
      <dgm:spPr/>
      <dgm:t>
        <a:bodyPr/>
        <a:lstStyle/>
        <a:p>
          <a:r>
            <a:rPr lang="ru-RU" sz="2400" b="1" dirty="0" err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Деятельностно</a:t>
          </a:r>
          <a:r>
            <a: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- ориентированные принципы:</a:t>
          </a:r>
        </a:p>
      </dgm:t>
    </dgm:pt>
    <dgm:pt modelId="{1F64912B-61E7-45A3-A841-54F762AF8ECA}" type="parTrans" cxnId="{91806160-AFA9-45E2-A89F-52AE2869AA95}">
      <dgm:prSet/>
      <dgm:spPr/>
      <dgm:t>
        <a:bodyPr/>
        <a:lstStyle/>
        <a:p>
          <a:endParaRPr lang="ru-RU"/>
        </a:p>
      </dgm:t>
    </dgm:pt>
    <dgm:pt modelId="{FD4AC0F3-A6C6-474F-9189-133B1071CAF7}" type="sibTrans" cxnId="{91806160-AFA9-45E2-A89F-52AE2869AA95}">
      <dgm:prSet/>
      <dgm:spPr/>
      <dgm:t>
        <a:bodyPr/>
        <a:lstStyle/>
        <a:p>
          <a:endParaRPr lang="ru-RU"/>
        </a:p>
      </dgm:t>
    </dgm:pt>
    <dgm:pt modelId="{10F00CE5-447B-432F-8963-5A11F20A570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принципы обучения деятельности</a:t>
          </a:r>
        </a:p>
      </dgm:t>
    </dgm:pt>
    <dgm:pt modelId="{8A4D899C-7365-4CFF-B1E2-6C0B31B7550B}" type="parTrans" cxnId="{6DB74E3C-26EE-4569-B140-17129F7734AD}">
      <dgm:prSet/>
      <dgm:spPr/>
      <dgm:t>
        <a:bodyPr/>
        <a:lstStyle/>
        <a:p>
          <a:endParaRPr lang="ru-RU"/>
        </a:p>
      </dgm:t>
    </dgm:pt>
    <dgm:pt modelId="{C67631E6-34A8-47F1-8614-7AA1F5905E18}" type="sibTrans" cxnId="{6DB74E3C-26EE-4569-B140-17129F7734AD}">
      <dgm:prSet/>
      <dgm:spPr/>
      <dgm:t>
        <a:bodyPr/>
        <a:lstStyle/>
        <a:p>
          <a:endParaRPr lang="ru-RU"/>
        </a:p>
      </dgm:t>
    </dgm:pt>
    <dgm:pt modelId="{CEE53F0F-E6FA-4E13-A973-583FB4AF3E6C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принципы управляемого перехода от деятельности в учебной ситуации к деятельности в жизненной ситуации</a:t>
          </a:r>
        </a:p>
      </dgm:t>
    </dgm:pt>
    <dgm:pt modelId="{FC430CB3-81FA-4ECA-96D8-0DFBC9049F7D}" type="parTrans" cxnId="{F0710FAB-E692-4571-B9BD-7296C10EEE4F}">
      <dgm:prSet/>
      <dgm:spPr/>
      <dgm:t>
        <a:bodyPr/>
        <a:lstStyle/>
        <a:p>
          <a:endParaRPr lang="ru-RU"/>
        </a:p>
      </dgm:t>
    </dgm:pt>
    <dgm:pt modelId="{B00846E3-2045-407D-9482-1C93ACA07442}" type="sibTrans" cxnId="{F0710FAB-E692-4571-B9BD-7296C10EEE4F}">
      <dgm:prSet/>
      <dgm:spPr/>
      <dgm:t>
        <a:bodyPr/>
        <a:lstStyle/>
        <a:p>
          <a:endParaRPr lang="ru-RU"/>
        </a:p>
      </dgm:t>
    </dgm:pt>
    <dgm:pt modelId="{0EDC1EEB-9285-432E-9AE0-ADD9639A28AD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 перехода от совместной деятельности к самостоятельной деятельности ученика (зона ближайшего развития)</a:t>
          </a:r>
        </a:p>
      </dgm:t>
    </dgm:pt>
    <dgm:pt modelId="{CFCF0BC9-E3E1-4F19-8CCF-A8D721C6C954}" type="parTrans" cxnId="{94F271D2-B902-4F44-A904-0D636D835EB6}">
      <dgm:prSet/>
      <dgm:spPr/>
      <dgm:t>
        <a:bodyPr/>
        <a:lstStyle/>
        <a:p>
          <a:endParaRPr lang="ru-RU"/>
        </a:p>
      </dgm:t>
    </dgm:pt>
    <dgm:pt modelId="{CBC1D7A1-D6C6-4356-8EDF-4B52483F4D5B}" type="sibTrans" cxnId="{94F271D2-B902-4F44-A904-0D636D835EB6}">
      <dgm:prSet/>
      <dgm:spPr/>
      <dgm:t>
        <a:bodyPr/>
        <a:lstStyle/>
        <a:p>
          <a:endParaRPr lang="ru-RU"/>
        </a:p>
      </dgm:t>
    </dgm:pt>
    <dgm:pt modelId="{FA7AB7B3-DCBC-454A-AF9B-2DE1C700139B}" type="pres">
      <dgm:prSet presAssocID="{9FE765AA-4098-481C-ADF3-5DC6459179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5CD615-2251-49FD-987F-8BDB0FA2C77D}" type="pres">
      <dgm:prSet presAssocID="{3E9464B7-D6CE-4A03-85E0-B34F60048B5C}" presName="roof" presStyleLbl="dkBgShp" presStyleIdx="0" presStyleCnt="2" custScaleX="100000" custScaleY="80179"/>
      <dgm:spPr/>
      <dgm:t>
        <a:bodyPr/>
        <a:lstStyle/>
        <a:p>
          <a:endParaRPr lang="ru-RU"/>
        </a:p>
      </dgm:t>
    </dgm:pt>
    <dgm:pt modelId="{7B12CE5D-57A6-45C3-AC88-8A496CD76E38}" type="pres">
      <dgm:prSet presAssocID="{3E9464B7-D6CE-4A03-85E0-B34F60048B5C}" presName="pillars" presStyleCnt="0"/>
      <dgm:spPr/>
      <dgm:t>
        <a:bodyPr/>
        <a:lstStyle/>
        <a:p>
          <a:endParaRPr lang="ru-RU"/>
        </a:p>
      </dgm:t>
    </dgm:pt>
    <dgm:pt modelId="{8A31C9CA-6416-4531-A8B0-645CE70EFFBA}" type="pres">
      <dgm:prSet presAssocID="{3E9464B7-D6CE-4A03-85E0-B34F60048B5C}" presName="pillar1" presStyleLbl="node1" presStyleIdx="0" presStyleCnt="3" custScaleX="94966" custScaleY="88489" custLinFactNeighborX="1716" custLinFactNeighborY="-18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4CA7D-E0A8-40B7-BCAA-9DA7EDF06B7D}" type="pres">
      <dgm:prSet presAssocID="{CEE53F0F-E6FA-4E13-A973-583FB4AF3E6C}" presName="pillarX" presStyleLbl="node1" presStyleIdx="1" presStyleCnt="3" custScaleX="73708" custScaleY="88489" custLinFactNeighborX="783" custLinFactNeighborY="-18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B935E-06A9-4B5A-87C8-1791891A3715}" type="pres">
      <dgm:prSet presAssocID="{0EDC1EEB-9285-432E-9AE0-ADD9639A28AD}" presName="pillarX" presStyleLbl="node1" presStyleIdx="2" presStyleCnt="3" custScaleX="58116" custScaleY="89505" custLinFactNeighborX="2630" custLinFactNeighborY="-17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FE95D-6F32-4888-93A9-891B010B1D2E}" type="pres">
      <dgm:prSet presAssocID="{3E9464B7-D6CE-4A03-85E0-B34F60048B5C}" presName="base" presStyleLbl="dkBgShp" presStyleIdx="1" presStyleCnt="2" custFlipVert="1" custScaleX="100000" custScaleY="75581" custLinFactY="-96886" custLinFactNeighborY="-100000"/>
      <dgm:spPr/>
      <dgm:t>
        <a:bodyPr/>
        <a:lstStyle/>
        <a:p>
          <a:endParaRPr lang="ru-RU"/>
        </a:p>
      </dgm:t>
    </dgm:pt>
  </dgm:ptLst>
  <dgm:cxnLst>
    <dgm:cxn modelId="{D97B7651-0C68-4F3B-AA89-A2DD34089625}" type="presOf" srcId="{10F00CE5-447B-432F-8963-5A11F20A570E}" destId="{8A31C9CA-6416-4531-A8B0-645CE70EFFBA}" srcOrd="0" destOrd="0" presId="urn:microsoft.com/office/officeart/2005/8/layout/hList3"/>
    <dgm:cxn modelId="{6B11D2AC-AEDF-4DFC-9ADA-AD0740810BF2}" type="presOf" srcId="{CEE53F0F-E6FA-4E13-A973-583FB4AF3E6C}" destId="{2A84CA7D-E0A8-40B7-BCAA-9DA7EDF06B7D}" srcOrd="0" destOrd="0" presId="urn:microsoft.com/office/officeart/2005/8/layout/hList3"/>
    <dgm:cxn modelId="{C7E6A269-49F7-4A3A-8468-02BCA2E4E1B6}" type="presOf" srcId="{9FE765AA-4098-481C-ADF3-5DC64591790A}" destId="{FA7AB7B3-DCBC-454A-AF9B-2DE1C700139B}" srcOrd="0" destOrd="0" presId="urn:microsoft.com/office/officeart/2005/8/layout/hList3"/>
    <dgm:cxn modelId="{F0710FAB-E692-4571-B9BD-7296C10EEE4F}" srcId="{3E9464B7-D6CE-4A03-85E0-B34F60048B5C}" destId="{CEE53F0F-E6FA-4E13-A973-583FB4AF3E6C}" srcOrd="1" destOrd="0" parTransId="{FC430CB3-81FA-4ECA-96D8-0DFBC9049F7D}" sibTransId="{B00846E3-2045-407D-9482-1C93ACA07442}"/>
    <dgm:cxn modelId="{32A99D3F-9C33-44AA-BE18-81CEB87A1AC1}" type="presOf" srcId="{3E9464B7-D6CE-4A03-85E0-B34F60048B5C}" destId="{E75CD615-2251-49FD-987F-8BDB0FA2C77D}" srcOrd="0" destOrd="0" presId="urn:microsoft.com/office/officeart/2005/8/layout/hList3"/>
    <dgm:cxn modelId="{CA0AEA6C-B9F0-4782-9030-D60A3F3B7243}" type="presOf" srcId="{0EDC1EEB-9285-432E-9AE0-ADD9639A28AD}" destId="{3A3B935E-06A9-4B5A-87C8-1791891A3715}" srcOrd="0" destOrd="0" presId="urn:microsoft.com/office/officeart/2005/8/layout/hList3"/>
    <dgm:cxn modelId="{94F271D2-B902-4F44-A904-0D636D835EB6}" srcId="{3E9464B7-D6CE-4A03-85E0-B34F60048B5C}" destId="{0EDC1EEB-9285-432E-9AE0-ADD9639A28AD}" srcOrd="2" destOrd="0" parTransId="{CFCF0BC9-E3E1-4F19-8CCF-A8D721C6C954}" sibTransId="{CBC1D7A1-D6C6-4356-8EDF-4B52483F4D5B}"/>
    <dgm:cxn modelId="{6DB74E3C-26EE-4569-B140-17129F7734AD}" srcId="{3E9464B7-D6CE-4A03-85E0-B34F60048B5C}" destId="{10F00CE5-447B-432F-8963-5A11F20A570E}" srcOrd="0" destOrd="0" parTransId="{8A4D899C-7365-4CFF-B1E2-6C0B31B7550B}" sibTransId="{C67631E6-34A8-47F1-8614-7AA1F5905E18}"/>
    <dgm:cxn modelId="{91806160-AFA9-45E2-A89F-52AE2869AA95}" srcId="{9FE765AA-4098-481C-ADF3-5DC64591790A}" destId="{3E9464B7-D6CE-4A03-85E0-B34F60048B5C}" srcOrd="0" destOrd="0" parTransId="{1F64912B-61E7-45A3-A841-54F762AF8ECA}" sibTransId="{FD4AC0F3-A6C6-474F-9189-133B1071CAF7}"/>
    <dgm:cxn modelId="{19701FF9-EE67-4674-A4CB-F2F120BB80D5}" type="presParOf" srcId="{FA7AB7B3-DCBC-454A-AF9B-2DE1C700139B}" destId="{E75CD615-2251-49FD-987F-8BDB0FA2C77D}" srcOrd="0" destOrd="0" presId="urn:microsoft.com/office/officeart/2005/8/layout/hList3"/>
    <dgm:cxn modelId="{62BBA4D1-A410-40A3-AF30-0C7A1674A634}" type="presParOf" srcId="{FA7AB7B3-DCBC-454A-AF9B-2DE1C700139B}" destId="{7B12CE5D-57A6-45C3-AC88-8A496CD76E38}" srcOrd="1" destOrd="0" presId="urn:microsoft.com/office/officeart/2005/8/layout/hList3"/>
    <dgm:cxn modelId="{94117DAB-5519-4065-8A44-20FA55242DF2}" type="presParOf" srcId="{7B12CE5D-57A6-45C3-AC88-8A496CD76E38}" destId="{8A31C9CA-6416-4531-A8B0-645CE70EFFBA}" srcOrd="0" destOrd="0" presId="urn:microsoft.com/office/officeart/2005/8/layout/hList3"/>
    <dgm:cxn modelId="{1C956D2A-61CB-4419-A9C8-5A6BC397C27F}" type="presParOf" srcId="{7B12CE5D-57A6-45C3-AC88-8A496CD76E38}" destId="{2A84CA7D-E0A8-40B7-BCAA-9DA7EDF06B7D}" srcOrd="1" destOrd="0" presId="urn:microsoft.com/office/officeart/2005/8/layout/hList3"/>
    <dgm:cxn modelId="{D1B19287-1C31-4E9E-B76E-6E3DD4153962}" type="presParOf" srcId="{7B12CE5D-57A6-45C3-AC88-8A496CD76E38}" destId="{3A3B935E-06A9-4B5A-87C8-1791891A3715}" srcOrd="2" destOrd="0" presId="urn:microsoft.com/office/officeart/2005/8/layout/hList3"/>
    <dgm:cxn modelId="{F2F89CA8-8498-44D6-9CB3-1001ACDB8E13}" type="presParOf" srcId="{FA7AB7B3-DCBC-454A-AF9B-2DE1C700139B}" destId="{0C1FE95D-6F32-4888-93A9-891B010B1D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0818BC-1B73-4763-B64C-9F787C9410E7}" type="doc">
      <dgm:prSet loTypeId="urn:microsoft.com/office/officeart/2005/8/layout/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A50C1B0-7DE4-4227-85C4-8869A996E532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Специальное образование</a:t>
          </a:r>
        </a:p>
      </dgm:t>
    </dgm:pt>
    <dgm:pt modelId="{BFFA5B99-FFF8-4B76-982B-6DCA7A454920}" type="parTrans" cxnId="{B6097F51-104E-4C09-930A-BDDC071352E5}">
      <dgm:prSet/>
      <dgm:spPr/>
      <dgm:t>
        <a:bodyPr/>
        <a:lstStyle/>
        <a:p>
          <a:pPr algn="ctr"/>
          <a:endParaRPr lang="ru-RU"/>
        </a:p>
      </dgm:t>
    </dgm:pt>
    <dgm:pt modelId="{3206D0AF-AD95-4D38-BDBA-514E832FD96A}" type="sibTrans" cxnId="{B6097F51-104E-4C09-930A-BDDC071352E5}">
      <dgm:prSet/>
      <dgm:spPr/>
      <dgm:t>
        <a:bodyPr/>
        <a:lstStyle/>
        <a:p>
          <a:pPr algn="ctr"/>
          <a:endParaRPr lang="ru-RU"/>
        </a:p>
      </dgm:t>
    </dgm:pt>
    <dgm:pt modelId="{0F236B52-61CD-4ECD-A68C-A8382FD12A93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Обеспечение </a:t>
          </a:r>
        </a:p>
      </dgm:t>
    </dgm:pt>
    <dgm:pt modelId="{DA0BB479-C682-4AC0-94A2-46732BA5DFF4}" type="parTrans" cxnId="{40C36CA8-4FB0-4067-B375-D97EB30A65C9}">
      <dgm:prSet/>
      <dgm:spPr/>
      <dgm:t>
        <a:bodyPr/>
        <a:lstStyle/>
        <a:p>
          <a:pPr algn="ctr"/>
          <a:endParaRPr lang="ru-RU"/>
        </a:p>
      </dgm:t>
    </dgm:pt>
    <dgm:pt modelId="{F41D0F7B-AB9C-40B2-8A96-6338EBF4EABE}" type="sibTrans" cxnId="{40C36CA8-4FB0-4067-B375-D97EB30A65C9}">
      <dgm:prSet/>
      <dgm:spPr/>
      <dgm:t>
        <a:bodyPr/>
        <a:lstStyle/>
        <a:p>
          <a:pPr algn="ctr"/>
          <a:endParaRPr lang="ru-RU"/>
        </a:p>
      </dgm:t>
    </dgm:pt>
    <dgm:pt modelId="{3825DCB8-F3DC-4E98-B8CA-7B70FD8EB1A8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Сопровождение</a:t>
          </a:r>
        </a:p>
      </dgm:t>
    </dgm:pt>
    <dgm:pt modelId="{CA969BAA-0E81-4093-B767-3AF6249F3410}" type="parTrans" cxnId="{8B65948E-9686-481F-9E85-38F5120895C5}">
      <dgm:prSet/>
      <dgm:spPr/>
      <dgm:t>
        <a:bodyPr/>
        <a:lstStyle/>
        <a:p>
          <a:pPr algn="ctr"/>
          <a:endParaRPr lang="ru-RU"/>
        </a:p>
      </dgm:t>
    </dgm:pt>
    <dgm:pt modelId="{4B11DECD-7862-464B-BCDA-AF9504295D3F}" type="sibTrans" cxnId="{8B65948E-9686-481F-9E85-38F5120895C5}">
      <dgm:prSet/>
      <dgm:spPr/>
      <dgm:t>
        <a:bodyPr/>
        <a:lstStyle/>
        <a:p>
          <a:pPr algn="ctr"/>
          <a:endParaRPr lang="ru-RU"/>
        </a:p>
      </dgm:t>
    </dgm:pt>
    <dgm:pt modelId="{D095B5BD-B9DB-4552-81CB-0336A6937F44}">
      <dgm:prSet phldrT="[Текст]" custT="1"/>
      <dgm:spPr/>
      <dgm:t>
        <a:bodyPr/>
        <a:lstStyle/>
        <a:p>
          <a:pPr algn="ctr"/>
          <a:r>
            <a:rPr lang="ru-RU" sz="2000" b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Обучение и воспитание</a:t>
          </a:r>
        </a:p>
      </dgm:t>
    </dgm:pt>
    <dgm:pt modelId="{82A9400D-D60F-4008-B5A6-46E48906D91B}" type="parTrans" cxnId="{33395448-D1F6-4E38-9CC7-F83D5A94AE54}">
      <dgm:prSet/>
      <dgm:spPr/>
      <dgm:t>
        <a:bodyPr/>
        <a:lstStyle/>
        <a:p>
          <a:pPr algn="ctr"/>
          <a:endParaRPr lang="ru-RU"/>
        </a:p>
      </dgm:t>
    </dgm:pt>
    <dgm:pt modelId="{77E679E2-471D-4122-8238-178489D558D1}" type="sibTrans" cxnId="{33395448-D1F6-4E38-9CC7-F83D5A94AE54}">
      <dgm:prSet/>
      <dgm:spPr/>
      <dgm:t>
        <a:bodyPr/>
        <a:lstStyle/>
        <a:p>
          <a:pPr algn="ctr"/>
          <a:endParaRPr lang="ru-RU"/>
        </a:p>
      </dgm:t>
    </dgm:pt>
    <dgm:pt modelId="{1CA20F7D-4930-4A54-B40E-45626B144189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Труд</a:t>
          </a:r>
        </a:p>
      </dgm:t>
    </dgm:pt>
    <dgm:pt modelId="{C7413FF4-965E-4D80-8C62-69B38FFCB48B}" type="parTrans" cxnId="{2448C018-C99A-49D7-A107-B2E4F9B92F5E}">
      <dgm:prSet/>
      <dgm:spPr/>
      <dgm:t>
        <a:bodyPr/>
        <a:lstStyle/>
        <a:p>
          <a:pPr algn="ctr"/>
          <a:endParaRPr lang="ru-RU"/>
        </a:p>
      </dgm:t>
    </dgm:pt>
    <dgm:pt modelId="{41172208-72DC-4B2E-BB75-35A8AC55B7DD}" type="sibTrans" cxnId="{2448C018-C99A-49D7-A107-B2E4F9B92F5E}">
      <dgm:prSet/>
      <dgm:spPr/>
      <dgm:t>
        <a:bodyPr/>
        <a:lstStyle/>
        <a:p>
          <a:pPr algn="ctr"/>
          <a:endParaRPr lang="ru-RU"/>
        </a:p>
      </dgm:t>
    </dgm:pt>
    <dgm:pt modelId="{54206E7B-6ADC-4754-A06F-1BFECCFDD4C4}">
      <dgm:prSet phldrT="[Текст]" custT="1"/>
      <dgm:spPr/>
      <dgm:t>
        <a:bodyPr/>
        <a:lstStyle/>
        <a:p>
          <a:pPr algn="ctr"/>
          <a:r>
            <a:rPr lang="ru-RU" sz="2000" b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Быт</a:t>
          </a:r>
        </a:p>
      </dgm:t>
    </dgm:pt>
    <dgm:pt modelId="{7FFB1C50-0570-4AE4-9456-498AA9AD2201}" type="parTrans" cxnId="{FE96B3F8-189D-4458-BD82-ADCD8BE6D1B1}">
      <dgm:prSet/>
      <dgm:spPr/>
      <dgm:t>
        <a:bodyPr/>
        <a:lstStyle/>
        <a:p>
          <a:pPr algn="ctr"/>
          <a:endParaRPr lang="ru-RU"/>
        </a:p>
      </dgm:t>
    </dgm:pt>
    <dgm:pt modelId="{5662E7F1-DBC6-4CEE-8E10-59FE7B135674}" type="sibTrans" cxnId="{FE96B3F8-189D-4458-BD82-ADCD8BE6D1B1}">
      <dgm:prSet/>
      <dgm:spPr/>
      <dgm:t>
        <a:bodyPr/>
        <a:lstStyle/>
        <a:p>
          <a:pPr algn="ctr"/>
          <a:endParaRPr lang="ru-RU"/>
        </a:p>
      </dgm:t>
    </dgm:pt>
    <dgm:pt modelId="{107104D8-98A8-47F6-ABF1-010A0BC73ABA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Социальная адаптация</a:t>
          </a:r>
        </a:p>
      </dgm:t>
    </dgm:pt>
    <dgm:pt modelId="{22E19E52-882C-4E9F-8BB4-10BF756C757F}" type="parTrans" cxnId="{18CE1E6A-3C31-4432-BF80-C258BCAA60AD}">
      <dgm:prSet/>
      <dgm:spPr/>
      <dgm:t>
        <a:bodyPr/>
        <a:lstStyle/>
        <a:p>
          <a:pPr algn="ctr"/>
          <a:endParaRPr lang="ru-RU"/>
        </a:p>
      </dgm:t>
    </dgm:pt>
    <dgm:pt modelId="{83AFEA7B-CC66-4877-9688-BDB25368CF10}" type="sibTrans" cxnId="{18CE1E6A-3C31-4432-BF80-C258BCAA60AD}">
      <dgm:prSet/>
      <dgm:spPr/>
      <dgm:t>
        <a:bodyPr/>
        <a:lstStyle/>
        <a:p>
          <a:pPr algn="ctr"/>
          <a:endParaRPr lang="ru-RU"/>
        </a:p>
      </dgm:t>
    </dgm:pt>
    <dgm:pt modelId="{6554C0EB-9696-446B-9957-E4CB37101714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Труд</a:t>
          </a:r>
        </a:p>
      </dgm:t>
    </dgm:pt>
    <dgm:pt modelId="{E2B5E736-AEFE-4D2A-A0E1-64B12E8B3FDA}" type="parTrans" cxnId="{C499057F-859D-4257-A3AC-30578AE924D0}">
      <dgm:prSet/>
      <dgm:spPr/>
      <dgm:t>
        <a:bodyPr/>
        <a:lstStyle/>
        <a:p>
          <a:pPr algn="ctr"/>
          <a:endParaRPr lang="ru-RU"/>
        </a:p>
      </dgm:t>
    </dgm:pt>
    <dgm:pt modelId="{48BAA4A1-400C-420A-A411-45F66A13EA38}" type="sibTrans" cxnId="{C499057F-859D-4257-A3AC-30578AE924D0}">
      <dgm:prSet/>
      <dgm:spPr/>
      <dgm:t>
        <a:bodyPr/>
        <a:lstStyle/>
        <a:p>
          <a:pPr algn="ctr"/>
          <a:endParaRPr lang="ru-RU"/>
        </a:p>
      </dgm:t>
    </dgm:pt>
    <dgm:pt modelId="{7F9754A9-78DE-497F-821A-C4DB9A05A53D}">
      <dgm:prSet phldrT="[Текст]" custT="1"/>
      <dgm:spPr/>
      <dgm:t>
        <a:bodyPr/>
        <a:lstStyle/>
        <a:p>
          <a:pPr algn="ctr"/>
          <a:r>
            <a:rPr lang="ru-RU" sz="2000" b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Быт</a:t>
          </a:r>
        </a:p>
      </dgm:t>
    </dgm:pt>
    <dgm:pt modelId="{3DAABF6D-6ADE-477F-9C4A-98707C7C2E2B}" type="parTrans" cxnId="{12F826F1-ED7B-42E2-B46E-4BF50C8419C9}">
      <dgm:prSet/>
      <dgm:spPr/>
      <dgm:t>
        <a:bodyPr/>
        <a:lstStyle/>
        <a:p>
          <a:pPr algn="ctr"/>
          <a:endParaRPr lang="ru-RU"/>
        </a:p>
      </dgm:t>
    </dgm:pt>
    <dgm:pt modelId="{59561F2C-38FC-41AE-B694-9A974C04A675}" type="sibTrans" cxnId="{12F826F1-ED7B-42E2-B46E-4BF50C8419C9}">
      <dgm:prSet/>
      <dgm:spPr/>
      <dgm:t>
        <a:bodyPr/>
        <a:lstStyle/>
        <a:p>
          <a:pPr algn="ctr"/>
          <a:endParaRPr lang="ru-RU"/>
        </a:p>
      </dgm:t>
    </dgm:pt>
    <dgm:pt modelId="{C58C2F1D-B6ED-4E6B-8C09-BF214A22A39F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Досуг</a:t>
          </a:r>
        </a:p>
      </dgm:t>
    </dgm:pt>
    <dgm:pt modelId="{26DF14E3-47DB-42F2-85E0-E353E7F032F2}" type="parTrans" cxnId="{5D0EA7B4-1A08-4334-8F21-7AC0132458CF}">
      <dgm:prSet/>
      <dgm:spPr/>
      <dgm:t>
        <a:bodyPr/>
        <a:lstStyle/>
        <a:p>
          <a:pPr algn="ctr"/>
          <a:endParaRPr lang="ru-RU"/>
        </a:p>
      </dgm:t>
    </dgm:pt>
    <dgm:pt modelId="{1A3A9C06-C5FE-4365-968F-8294EB878CD1}" type="sibTrans" cxnId="{5D0EA7B4-1A08-4334-8F21-7AC0132458CF}">
      <dgm:prSet/>
      <dgm:spPr/>
      <dgm:t>
        <a:bodyPr/>
        <a:lstStyle/>
        <a:p>
          <a:pPr algn="ctr"/>
          <a:endParaRPr lang="ru-RU"/>
        </a:p>
      </dgm:t>
    </dgm:pt>
    <dgm:pt modelId="{D259569A-1469-489D-8E60-95443F27C6FE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Досуг</a:t>
          </a:r>
        </a:p>
      </dgm:t>
    </dgm:pt>
    <dgm:pt modelId="{1E9A7B24-CF36-4102-9A1F-068A6B3DCE11}" type="parTrans" cxnId="{0F2ACF88-FB31-4DBD-BE88-68A74327BBBD}">
      <dgm:prSet/>
      <dgm:spPr/>
      <dgm:t>
        <a:bodyPr/>
        <a:lstStyle/>
        <a:p>
          <a:pPr algn="ctr"/>
          <a:endParaRPr lang="ru-RU"/>
        </a:p>
      </dgm:t>
    </dgm:pt>
    <dgm:pt modelId="{ECCE4CEF-D081-4BCB-AE66-2FFC089A0E58}" type="sibTrans" cxnId="{0F2ACF88-FB31-4DBD-BE88-68A74327BBBD}">
      <dgm:prSet/>
      <dgm:spPr/>
      <dgm:t>
        <a:bodyPr/>
        <a:lstStyle/>
        <a:p>
          <a:pPr algn="ctr"/>
          <a:endParaRPr lang="ru-RU"/>
        </a:p>
      </dgm:t>
    </dgm:pt>
    <dgm:pt modelId="{2488EB4D-038A-417F-93BC-211C375683F9}">
      <dgm:prSet phldrT="[Текст]" custT="1"/>
      <dgm:spPr/>
      <dgm:t>
        <a:bodyPr/>
        <a:lstStyle/>
        <a:p>
          <a:pPr algn="ctr"/>
          <a:r>
            <a: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Личное и  социальное благополучие</a:t>
          </a:r>
        </a:p>
      </dgm:t>
    </dgm:pt>
    <dgm:pt modelId="{F18399D6-D7F1-468C-9DC2-FD09944EF3DC}" type="parTrans" cxnId="{3F2222C7-AA25-42BE-B9C6-44607806CB2C}">
      <dgm:prSet/>
      <dgm:spPr/>
      <dgm:t>
        <a:bodyPr/>
        <a:lstStyle/>
        <a:p>
          <a:pPr algn="ctr"/>
          <a:endParaRPr lang="ru-RU"/>
        </a:p>
      </dgm:t>
    </dgm:pt>
    <dgm:pt modelId="{A473E288-9677-46BA-AC64-5B008D91309C}" type="sibTrans" cxnId="{3F2222C7-AA25-42BE-B9C6-44607806CB2C}">
      <dgm:prSet/>
      <dgm:spPr/>
      <dgm:t>
        <a:bodyPr/>
        <a:lstStyle/>
        <a:p>
          <a:pPr algn="ctr"/>
          <a:endParaRPr lang="ru-RU"/>
        </a:p>
      </dgm:t>
    </dgm:pt>
    <dgm:pt modelId="{13D4BB2B-32CB-4D94-B090-FD7144348033}" type="pres">
      <dgm:prSet presAssocID="{5E0818BC-1B73-4763-B64C-9F787C9410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4DBD5B-5036-4F6E-8E8A-695FFCD12B63}" type="pres">
      <dgm:prSet presAssocID="{2488EB4D-038A-417F-93BC-211C375683F9}" presName="boxAndChildren" presStyleCnt="0"/>
      <dgm:spPr/>
    </dgm:pt>
    <dgm:pt modelId="{C1F40590-4B31-4C3A-97EA-0382A757AB5C}" type="pres">
      <dgm:prSet presAssocID="{2488EB4D-038A-417F-93BC-211C375683F9}" presName="parentTextBox" presStyleLbl="node1" presStyleIdx="0" presStyleCnt="4"/>
      <dgm:spPr/>
      <dgm:t>
        <a:bodyPr/>
        <a:lstStyle/>
        <a:p>
          <a:endParaRPr lang="ru-RU"/>
        </a:p>
      </dgm:t>
    </dgm:pt>
    <dgm:pt modelId="{790FA7F8-95B0-4113-8DB7-914711DF98A5}" type="pres">
      <dgm:prSet presAssocID="{83AFEA7B-CC66-4877-9688-BDB25368CF10}" presName="sp" presStyleCnt="0"/>
      <dgm:spPr/>
    </dgm:pt>
    <dgm:pt modelId="{3DBFFE21-0E7F-449E-8D73-78A5E95294F7}" type="pres">
      <dgm:prSet presAssocID="{107104D8-98A8-47F6-ABF1-010A0BC73ABA}" presName="arrowAndChildren" presStyleCnt="0"/>
      <dgm:spPr/>
    </dgm:pt>
    <dgm:pt modelId="{7EC1E713-EE71-44F8-A7E5-D6662F4BE119}" type="pres">
      <dgm:prSet presAssocID="{107104D8-98A8-47F6-ABF1-010A0BC73AB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7F3C863-AAC3-4907-B2FE-7F814A3AA044}" type="pres">
      <dgm:prSet presAssocID="{107104D8-98A8-47F6-ABF1-010A0BC73ABA}" presName="arrow" presStyleLbl="node1" presStyleIdx="1" presStyleCnt="4"/>
      <dgm:spPr/>
      <dgm:t>
        <a:bodyPr/>
        <a:lstStyle/>
        <a:p>
          <a:endParaRPr lang="ru-RU"/>
        </a:p>
      </dgm:t>
    </dgm:pt>
    <dgm:pt modelId="{D972C6CC-07F4-4EC8-BF99-7B67470694DD}" type="pres">
      <dgm:prSet presAssocID="{107104D8-98A8-47F6-ABF1-010A0BC73ABA}" presName="descendantArrow" presStyleCnt="0"/>
      <dgm:spPr/>
    </dgm:pt>
    <dgm:pt modelId="{93E64AD9-086C-4E77-91AB-12E2480DB2C3}" type="pres">
      <dgm:prSet presAssocID="{6554C0EB-9696-446B-9957-E4CB37101714}" presName="childTextArrow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251D4-A103-43B9-B5EB-15A5716C1535}" type="pres">
      <dgm:prSet presAssocID="{7F9754A9-78DE-497F-821A-C4DB9A05A53D}" presName="childTextArrow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300D4-012A-4964-8D3F-5725A4DF213F}" type="pres">
      <dgm:prSet presAssocID="{D259569A-1469-489D-8E60-95443F27C6FE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A2FE6-B189-496D-9507-9C5288DD9EE8}" type="pres">
      <dgm:prSet presAssocID="{77E679E2-471D-4122-8238-178489D558D1}" presName="sp" presStyleCnt="0"/>
      <dgm:spPr/>
    </dgm:pt>
    <dgm:pt modelId="{47C3ECBF-B387-44EB-A0AF-4C9C55AC5B73}" type="pres">
      <dgm:prSet presAssocID="{D095B5BD-B9DB-4552-81CB-0336A6937F44}" presName="arrowAndChildren" presStyleCnt="0"/>
      <dgm:spPr/>
    </dgm:pt>
    <dgm:pt modelId="{A6CC6ECE-D4C0-4F44-9A3D-65EA5B1F45D2}" type="pres">
      <dgm:prSet presAssocID="{D095B5BD-B9DB-4552-81CB-0336A6937F4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955A9817-973D-408E-A9F8-3B57623F3198}" type="pres">
      <dgm:prSet presAssocID="{D095B5BD-B9DB-4552-81CB-0336A6937F44}" presName="arrow" presStyleLbl="node1" presStyleIdx="2" presStyleCnt="4"/>
      <dgm:spPr/>
      <dgm:t>
        <a:bodyPr/>
        <a:lstStyle/>
        <a:p>
          <a:endParaRPr lang="ru-RU"/>
        </a:p>
      </dgm:t>
    </dgm:pt>
    <dgm:pt modelId="{9390489A-BC8E-473C-B605-DE2E2775A7FF}" type="pres">
      <dgm:prSet presAssocID="{D095B5BD-B9DB-4552-81CB-0336A6937F44}" presName="descendantArrow" presStyleCnt="0"/>
      <dgm:spPr/>
    </dgm:pt>
    <dgm:pt modelId="{F1DFE442-14D2-45DD-BCEF-95122C327566}" type="pres">
      <dgm:prSet presAssocID="{1CA20F7D-4930-4A54-B40E-45626B144189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BA984-A11A-4877-BC94-8415470A6FFB}" type="pres">
      <dgm:prSet presAssocID="{54206E7B-6ADC-4754-A06F-1BFECCFDD4C4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2D8BE-5D5F-496E-9B38-9F057B09B6FA}" type="pres">
      <dgm:prSet presAssocID="{C58C2F1D-B6ED-4E6B-8C09-BF214A22A39F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D77E7-5110-471A-9D31-E0831C119AB6}" type="pres">
      <dgm:prSet presAssocID="{3206D0AF-AD95-4D38-BDBA-514E832FD96A}" presName="sp" presStyleCnt="0"/>
      <dgm:spPr/>
    </dgm:pt>
    <dgm:pt modelId="{D73D0972-F0E6-4DC3-956B-538740C798ED}" type="pres">
      <dgm:prSet presAssocID="{0A50C1B0-7DE4-4227-85C4-8869A996E532}" presName="arrowAndChildren" presStyleCnt="0"/>
      <dgm:spPr/>
    </dgm:pt>
    <dgm:pt modelId="{297BD28E-4D26-41F0-9DFA-F4FC2861FC2C}" type="pres">
      <dgm:prSet presAssocID="{0A50C1B0-7DE4-4227-85C4-8869A996E53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BFCB220-7837-4EBE-9EE1-CB4E0AB8C71A}" type="pres">
      <dgm:prSet presAssocID="{0A50C1B0-7DE4-4227-85C4-8869A996E532}" presName="arrow" presStyleLbl="node1" presStyleIdx="3" presStyleCnt="4"/>
      <dgm:spPr/>
      <dgm:t>
        <a:bodyPr/>
        <a:lstStyle/>
        <a:p>
          <a:endParaRPr lang="ru-RU"/>
        </a:p>
      </dgm:t>
    </dgm:pt>
    <dgm:pt modelId="{EF7419DD-8F15-476D-A915-D05499118B49}" type="pres">
      <dgm:prSet presAssocID="{0A50C1B0-7DE4-4227-85C4-8869A996E532}" presName="descendantArrow" presStyleCnt="0"/>
      <dgm:spPr/>
    </dgm:pt>
    <dgm:pt modelId="{F420EAF2-5452-4D8E-B361-0BF00FA97040}" type="pres">
      <dgm:prSet presAssocID="{0F236B52-61CD-4ECD-A68C-A8382FD12A93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EF1DB-EC57-482B-BEE6-D37CC11E9CDD}" type="pres">
      <dgm:prSet presAssocID="{3825DCB8-F3DC-4E98-B8CA-7B70FD8EB1A8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2DD7D4-F80D-4B54-ACF7-6E1700C1B04F}" type="presOf" srcId="{0F236B52-61CD-4ECD-A68C-A8382FD12A93}" destId="{F420EAF2-5452-4D8E-B361-0BF00FA97040}" srcOrd="0" destOrd="0" presId="urn:microsoft.com/office/officeart/2005/8/layout/process4"/>
    <dgm:cxn modelId="{2448C018-C99A-49D7-A107-B2E4F9B92F5E}" srcId="{D095B5BD-B9DB-4552-81CB-0336A6937F44}" destId="{1CA20F7D-4930-4A54-B40E-45626B144189}" srcOrd="0" destOrd="0" parTransId="{C7413FF4-965E-4D80-8C62-69B38FFCB48B}" sibTransId="{41172208-72DC-4B2E-BB75-35A8AC55B7DD}"/>
    <dgm:cxn modelId="{B6097F51-104E-4C09-930A-BDDC071352E5}" srcId="{5E0818BC-1B73-4763-B64C-9F787C9410E7}" destId="{0A50C1B0-7DE4-4227-85C4-8869A996E532}" srcOrd="0" destOrd="0" parTransId="{BFFA5B99-FFF8-4B76-982B-6DCA7A454920}" sibTransId="{3206D0AF-AD95-4D38-BDBA-514E832FD96A}"/>
    <dgm:cxn modelId="{E6B51BE6-638D-4A77-A966-685252EE03F8}" type="presOf" srcId="{D259569A-1469-489D-8E60-95443F27C6FE}" destId="{168300D4-012A-4964-8D3F-5725A4DF213F}" srcOrd="0" destOrd="0" presId="urn:microsoft.com/office/officeart/2005/8/layout/process4"/>
    <dgm:cxn modelId="{095670ED-1626-449C-9725-62846DD01BEF}" type="presOf" srcId="{107104D8-98A8-47F6-ABF1-010A0BC73ABA}" destId="{97F3C863-AAC3-4907-B2FE-7F814A3AA044}" srcOrd="1" destOrd="0" presId="urn:microsoft.com/office/officeart/2005/8/layout/process4"/>
    <dgm:cxn modelId="{0C3C8324-7839-4658-84FE-37F765190FC9}" type="presOf" srcId="{54206E7B-6ADC-4754-A06F-1BFECCFDD4C4}" destId="{5DDBA984-A11A-4877-BC94-8415470A6FFB}" srcOrd="0" destOrd="0" presId="urn:microsoft.com/office/officeart/2005/8/layout/process4"/>
    <dgm:cxn modelId="{6F07BCEF-7578-483D-AE05-E817DC9F72F0}" type="presOf" srcId="{0A50C1B0-7DE4-4227-85C4-8869A996E532}" destId="{0BFCB220-7837-4EBE-9EE1-CB4E0AB8C71A}" srcOrd="1" destOrd="0" presId="urn:microsoft.com/office/officeart/2005/8/layout/process4"/>
    <dgm:cxn modelId="{5D0EA7B4-1A08-4334-8F21-7AC0132458CF}" srcId="{D095B5BD-B9DB-4552-81CB-0336A6937F44}" destId="{C58C2F1D-B6ED-4E6B-8C09-BF214A22A39F}" srcOrd="2" destOrd="0" parTransId="{26DF14E3-47DB-42F2-85E0-E353E7F032F2}" sibTransId="{1A3A9C06-C5FE-4365-968F-8294EB878CD1}"/>
    <dgm:cxn modelId="{40C36CA8-4FB0-4067-B375-D97EB30A65C9}" srcId="{0A50C1B0-7DE4-4227-85C4-8869A996E532}" destId="{0F236B52-61CD-4ECD-A68C-A8382FD12A93}" srcOrd="0" destOrd="0" parTransId="{DA0BB479-C682-4AC0-94A2-46732BA5DFF4}" sibTransId="{F41D0F7B-AB9C-40B2-8A96-6338EBF4EABE}"/>
    <dgm:cxn modelId="{3F2222C7-AA25-42BE-B9C6-44607806CB2C}" srcId="{5E0818BC-1B73-4763-B64C-9F787C9410E7}" destId="{2488EB4D-038A-417F-93BC-211C375683F9}" srcOrd="3" destOrd="0" parTransId="{F18399D6-D7F1-468C-9DC2-FD09944EF3DC}" sibTransId="{A473E288-9677-46BA-AC64-5B008D91309C}"/>
    <dgm:cxn modelId="{ADDB9F1E-33A7-4061-9754-83357B1E46A9}" type="presOf" srcId="{0A50C1B0-7DE4-4227-85C4-8869A996E532}" destId="{297BD28E-4D26-41F0-9DFA-F4FC2861FC2C}" srcOrd="0" destOrd="0" presId="urn:microsoft.com/office/officeart/2005/8/layout/process4"/>
    <dgm:cxn modelId="{0F2ACF88-FB31-4DBD-BE88-68A74327BBBD}" srcId="{107104D8-98A8-47F6-ABF1-010A0BC73ABA}" destId="{D259569A-1469-489D-8E60-95443F27C6FE}" srcOrd="2" destOrd="0" parTransId="{1E9A7B24-CF36-4102-9A1F-068A6B3DCE11}" sibTransId="{ECCE4CEF-D081-4BCB-AE66-2FFC089A0E58}"/>
    <dgm:cxn modelId="{EEBE69EC-30F4-4DEF-B5E5-38379BBBC9D4}" type="presOf" srcId="{6554C0EB-9696-446B-9957-E4CB37101714}" destId="{93E64AD9-086C-4E77-91AB-12E2480DB2C3}" srcOrd="0" destOrd="0" presId="urn:microsoft.com/office/officeart/2005/8/layout/process4"/>
    <dgm:cxn modelId="{CE7025D3-F97C-434B-85CB-F0E20D10046C}" type="presOf" srcId="{7F9754A9-78DE-497F-821A-C4DB9A05A53D}" destId="{FFB251D4-A103-43B9-B5EB-15A5716C1535}" srcOrd="0" destOrd="0" presId="urn:microsoft.com/office/officeart/2005/8/layout/process4"/>
    <dgm:cxn modelId="{C499057F-859D-4257-A3AC-30578AE924D0}" srcId="{107104D8-98A8-47F6-ABF1-010A0BC73ABA}" destId="{6554C0EB-9696-446B-9957-E4CB37101714}" srcOrd="0" destOrd="0" parTransId="{E2B5E736-AEFE-4D2A-A0E1-64B12E8B3FDA}" sibTransId="{48BAA4A1-400C-420A-A411-45F66A13EA38}"/>
    <dgm:cxn modelId="{2B844EF7-FB1A-471D-9353-CFDADD3CF48F}" type="presOf" srcId="{5E0818BC-1B73-4763-B64C-9F787C9410E7}" destId="{13D4BB2B-32CB-4D94-B090-FD7144348033}" srcOrd="0" destOrd="0" presId="urn:microsoft.com/office/officeart/2005/8/layout/process4"/>
    <dgm:cxn modelId="{8B65948E-9686-481F-9E85-38F5120895C5}" srcId="{0A50C1B0-7DE4-4227-85C4-8869A996E532}" destId="{3825DCB8-F3DC-4E98-B8CA-7B70FD8EB1A8}" srcOrd="1" destOrd="0" parTransId="{CA969BAA-0E81-4093-B767-3AF6249F3410}" sibTransId="{4B11DECD-7862-464B-BCDA-AF9504295D3F}"/>
    <dgm:cxn modelId="{12F826F1-ED7B-42E2-B46E-4BF50C8419C9}" srcId="{107104D8-98A8-47F6-ABF1-010A0BC73ABA}" destId="{7F9754A9-78DE-497F-821A-C4DB9A05A53D}" srcOrd="1" destOrd="0" parTransId="{3DAABF6D-6ADE-477F-9C4A-98707C7C2E2B}" sibTransId="{59561F2C-38FC-41AE-B694-9A974C04A675}"/>
    <dgm:cxn modelId="{4B669C6F-A5FB-4D54-88A0-5759B002E047}" type="presOf" srcId="{2488EB4D-038A-417F-93BC-211C375683F9}" destId="{C1F40590-4B31-4C3A-97EA-0382A757AB5C}" srcOrd="0" destOrd="0" presId="urn:microsoft.com/office/officeart/2005/8/layout/process4"/>
    <dgm:cxn modelId="{117AEE24-A649-42D2-A2FA-0A1EE398F8D6}" type="presOf" srcId="{107104D8-98A8-47F6-ABF1-010A0BC73ABA}" destId="{7EC1E713-EE71-44F8-A7E5-D6662F4BE119}" srcOrd="0" destOrd="0" presId="urn:microsoft.com/office/officeart/2005/8/layout/process4"/>
    <dgm:cxn modelId="{FE96B3F8-189D-4458-BD82-ADCD8BE6D1B1}" srcId="{D095B5BD-B9DB-4552-81CB-0336A6937F44}" destId="{54206E7B-6ADC-4754-A06F-1BFECCFDD4C4}" srcOrd="1" destOrd="0" parTransId="{7FFB1C50-0570-4AE4-9456-498AA9AD2201}" sibTransId="{5662E7F1-DBC6-4CEE-8E10-59FE7B135674}"/>
    <dgm:cxn modelId="{DFA51807-FC60-469A-A32C-CE4DF02ECB40}" type="presOf" srcId="{3825DCB8-F3DC-4E98-B8CA-7B70FD8EB1A8}" destId="{327EF1DB-EC57-482B-BEE6-D37CC11E9CDD}" srcOrd="0" destOrd="0" presId="urn:microsoft.com/office/officeart/2005/8/layout/process4"/>
    <dgm:cxn modelId="{F8F41E79-BC0E-4417-8A1A-BF4D1B65EF41}" type="presOf" srcId="{D095B5BD-B9DB-4552-81CB-0336A6937F44}" destId="{A6CC6ECE-D4C0-4F44-9A3D-65EA5B1F45D2}" srcOrd="0" destOrd="0" presId="urn:microsoft.com/office/officeart/2005/8/layout/process4"/>
    <dgm:cxn modelId="{5830D0CE-57EC-4F3C-899D-5B015D5535CA}" type="presOf" srcId="{1CA20F7D-4930-4A54-B40E-45626B144189}" destId="{F1DFE442-14D2-45DD-BCEF-95122C327566}" srcOrd="0" destOrd="0" presId="urn:microsoft.com/office/officeart/2005/8/layout/process4"/>
    <dgm:cxn modelId="{39FD97DD-A57C-421E-9667-38C7B6F5266F}" type="presOf" srcId="{C58C2F1D-B6ED-4E6B-8C09-BF214A22A39F}" destId="{96E2D8BE-5D5F-496E-9B38-9F057B09B6FA}" srcOrd="0" destOrd="0" presId="urn:microsoft.com/office/officeart/2005/8/layout/process4"/>
    <dgm:cxn modelId="{33395448-D1F6-4E38-9CC7-F83D5A94AE54}" srcId="{5E0818BC-1B73-4763-B64C-9F787C9410E7}" destId="{D095B5BD-B9DB-4552-81CB-0336A6937F44}" srcOrd="1" destOrd="0" parTransId="{82A9400D-D60F-4008-B5A6-46E48906D91B}" sibTransId="{77E679E2-471D-4122-8238-178489D558D1}"/>
    <dgm:cxn modelId="{18CE1E6A-3C31-4432-BF80-C258BCAA60AD}" srcId="{5E0818BC-1B73-4763-B64C-9F787C9410E7}" destId="{107104D8-98A8-47F6-ABF1-010A0BC73ABA}" srcOrd="2" destOrd="0" parTransId="{22E19E52-882C-4E9F-8BB4-10BF756C757F}" sibTransId="{83AFEA7B-CC66-4877-9688-BDB25368CF10}"/>
    <dgm:cxn modelId="{03A0A4F5-AB38-4EB5-863A-76A0AC232A63}" type="presOf" srcId="{D095B5BD-B9DB-4552-81CB-0336A6937F44}" destId="{955A9817-973D-408E-A9F8-3B57623F3198}" srcOrd="1" destOrd="0" presId="urn:microsoft.com/office/officeart/2005/8/layout/process4"/>
    <dgm:cxn modelId="{E81DFD43-1CF1-469D-A9BD-32CCCCEBBACD}" type="presParOf" srcId="{13D4BB2B-32CB-4D94-B090-FD7144348033}" destId="{9A4DBD5B-5036-4F6E-8E8A-695FFCD12B63}" srcOrd="0" destOrd="0" presId="urn:microsoft.com/office/officeart/2005/8/layout/process4"/>
    <dgm:cxn modelId="{461A228A-3069-42B1-984B-597DBA8B2619}" type="presParOf" srcId="{9A4DBD5B-5036-4F6E-8E8A-695FFCD12B63}" destId="{C1F40590-4B31-4C3A-97EA-0382A757AB5C}" srcOrd="0" destOrd="0" presId="urn:microsoft.com/office/officeart/2005/8/layout/process4"/>
    <dgm:cxn modelId="{FB3ED6F2-0C11-4B4D-98B2-8FA6C4E6763C}" type="presParOf" srcId="{13D4BB2B-32CB-4D94-B090-FD7144348033}" destId="{790FA7F8-95B0-4113-8DB7-914711DF98A5}" srcOrd="1" destOrd="0" presId="urn:microsoft.com/office/officeart/2005/8/layout/process4"/>
    <dgm:cxn modelId="{7500FC93-44C8-4104-9D85-9E7CB7F864B1}" type="presParOf" srcId="{13D4BB2B-32CB-4D94-B090-FD7144348033}" destId="{3DBFFE21-0E7F-449E-8D73-78A5E95294F7}" srcOrd="2" destOrd="0" presId="urn:microsoft.com/office/officeart/2005/8/layout/process4"/>
    <dgm:cxn modelId="{47C5D264-7DE6-48A4-B4D2-71D55EC2EEDE}" type="presParOf" srcId="{3DBFFE21-0E7F-449E-8D73-78A5E95294F7}" destId="{7EC1E713-EE71-44F8-A7E5-D6662F4BE119}" srcOrd="0" destOrd="0" presId="urn:microsoft.com/office/officeart/2005/8/layout/process4"/>
    <dgm:cxn modelId="{1BAD7CC4-6887-49BD-93F0-270D3C5165C6}" type="presParOf" srcId="{3DBFFE21-0E7F-449E-8D73-78A5E95294F7}" destId="{97F3C863-AAC3-4907-B2FE-7F814A3AA044}" srcOrd="1" destOrd="0" presId="urn:microsoft.com/office/officeart/2005/8/layout/process4"/>
    <dgm:cxn modelId="{8A7769E1-27E6-43B0-9125-47663034DF23}" type="presParOf" srcId="{3DBFFE21-0E7F-449E-8D73-78A5E95294F7}" destId="{D972C6CC-07F4-4EC8-BF99-7B67470694DD}" srcOrd="2" destOrd="0" presId="urn:microsoft.com/office/officeart/2005/8/layout/process4"/>
    <dgm:cxn modelId="{641ABDCC-FACB-42FF-AC88-1E672AD34A0D}" type="presParOf" srcId="{D972C6CC-07F4-4EC8-BF99-7B67470694DD}" destId="{93E64AD9-086C-4E77-91AB-12E2480DB2C3}" srcOrd="0" destOrd="0" presId="urn:microsoft.com/office/officeart/2005/8/layout/process4"/>
    <dgm:cxn modelId="{798A8690-E99C-481F-AC66-0D80805BBE0D}" type="presParOf" srcId="{D972C6CC-07F4-4EC8-BF99-7B67470694DD}" destId="{FFB251D4-A103-43B9-B5EB-15A5716C1535}" srcOrd="1" destOrd="0" presId="urn:microsoft.com/office/officeart/2005/8/layout/process4"/>
    <dgm:cxn modelId="{E7E20F02-0D5A-4D42-9487-2BB38256B83F}" type="presParOf" srcId="{D972C6CC-07F4-4EC8-BF99-7B67470694DD}" destId="{168300D4-012A-4964-8D3F-5725A4DF213F}" srcOrd="2" destOrd="0" presId="urn:microsoft.com/office/officeart/2005/8/layout/process4"/>
    <dgm:cxn modelId="{A6FE9D81-C520-4960-8EAC-D97D127BFF77}" type="presParOf" srcId="{13D4BB2B-32CB-4D94-B090-FD7144348033}" destId="{372A2FE6-B189-496D-9507-9C5288DD9EE8}" srcOrd="3" destOrd="0" presId="urn:microsoft.com/office/officeart/2005/8/layout/process4"/>
    <dgm:cxn modelId="{82A14E73-8F0B-4C06-B455-071E52A58A57}" type="presParOf" srcId="{13D4BB2B-32CB-4D94-B090-FD7144348033}" destId="{47C3ECBF-B387-44EB-A0AF-4C9C55AC5B73}" srcOrd="4" destOrd="0" presId="urn:microsoft.com/office/officeart/2005/8/layout/process4"/>
    <dgm:cxn modelId="{2E3A639B-F7AF-4602-ABF7-20FC94EA688A}" type="presParOf" srcId="{47C3ECBF-B387-44EB-A0AF-4C9C55AC5B73}" destId="{A6CC6ECE-D4C0-4F44-9A3D-65EA5B1F45D2}" srcOrd="0" destOrd="0" presId="urn:microsoft.com/office/officeart/2005/8/layout/process4"/>
    <dgm:cxn modelId="{2241117E-EA79-4AD5-BAC3-557FD857DA2C}" type="presParOf" srcId="{47C3ECBF-B387-44EB-A0AF-4C9C55AC5B73}" destId="{955A9817-973D-408E-A9F8-3B57623F3198}" srcOrd="1" destOrd="0" presId="urn:microsoft.com/office/officeart/2005/8/layout/process4"/>
    <dgm:cxn modelId="{D0243DD1-DFB1-4174-BB21-7804E2C95729}" type="presParOf" srcId="{47C3ECBF-B387-44EB-A0AF-4C9C55AC5B73}" destId="{9390489A-BC8E-473C-B605-DE2E2775A7FF}" srcOrd="2" destOrd="0" presId="urn:microsoft.com/office/officeart/2005/8/layout/process4"/>
    <dgm:cxn modelId="{53233E7B-EE54-476C-B478-01680CA24B27}" type="presParOf" srcId="{9390489A-BC8E-473C-B605-DE2E2775A7FF}" destId="{F1DFE442-14D2-45DD-BCEF-95122C327566}" srcOrd="0" destOrd="0" presId="urn:microsoft.com/office/officeart/2005/8/layout/process4"/>
    <dgm:cxn modelId="{77792814-5125-475C-89DD-1B17E41ACD3D}" type="presParOf" srcId="{9390489A-BC8E-473C-B605-DE2E2775A7FF}" destId="{5DDBA984-A11A-4877-BC94-8415470A6FFB}" srcOrd="1" destOrd="0" presId="urn:microsoft.com/office/officeart/2005/8/layout/process4"/>
    <dgm:cxn modelId="{8B599480-C453-4624-B5D6-14376926ED52}" type="presParOf" srcId="{9390489A-BC8E-473C-B605-DE2E2775A7FF}" destId="{96E2D8BE-5D5F-496E-9B38-9F057B09B6FA}" srcOrd="2" destOrd="0" presId="urn:microsoft.com/office/officeart/2005/8/layout/process4"/>
    <dgm:cxn modelId="{7D2198C3-2AC8-4187-8C00-0A1719B1F7B5}" type="presParOf" srcId="{13D4BB2B-32CB-4D94-B090-FD7144348033}" destId="{3CFD77E7-5110-471A-9D31-E0831C119AB6}" srcOrd="5" destOrd="0" presId="urn:microsoft.com/office/officeart/2005/8/layout/process4"/>
    <dgm:cxn modelId="{8CED9062-487D-4362-872D-72C15B21AB6D}" type="presParOf" srcId="{13D4BB2B-32CB-4D94-B090-FD7144348033}" destId="{D73D0972-F0E6-4DC3-956B-538740C798ED}" srcOrd="6" destOrd="0" presId="urn:microsoft.com/office/officeart/2005/8/layout/process4"/>
    <dgm:cxn modelId="{FC88A980-0788-45B9-9BD8-432BD77CFFE4}" type="presParOf" srcId="{D73D0972-F0E6-4DC3-956B-538740C798ED}" destId="{297BD28E-4D26-41F0-9DFA-F4FC2861FC2C}" srcOrd="0" destOrd="0" presId="urn:microsoft.com/office/officeart/2005/8/layout/process4"/>
    <dgm:cxn modelId="{833C7792-C94E-4197-BB55-E4E83AB73E7E}" type="presParOf" srcId="{D73D0972-F0E6-4DC3-956B-538740C798ED}" destId="{0BFCB220-7837-4EBE-9EE1-CB4E0AB8C71A}" srcOrd="1" destOrd="0" presId="urn:microsoft.com/office/officeart/2005/8/layout/process4"/>
    <dgm:cxn modelId="{E0E05FCE-61BA-4B6D-BE86-B70EE9A1BE8A}" type="presParOf" srcId="{D73D0972-F0E6-4DC3-956B-538740C798ED}" destId="{EF7419DD-8F15-476D-A915-D05499118B49}" srcOrd="2" destOrd="0" presId="urn:microsoft.com/office/officeart/2005/8/layout/process4"/>
    <dgm:cxn modelId="{4CF67456-0D42-491C-9CE7-0D5069DF94A0}" type="presParOf" srcId="{EF7419DD-8F15-476D-A915-D05499118B49}" destId="{F420EAF2-5452-4D8E-B361-0BF00FA97040}" srcOrd="0" destOrd="0" presId="urn:microsoft.com/office/officeart/2005/8/layout/process4"/>
    <dgm:cxn modelId="{9F724DDD-3589-493C-8EC4-EE26E8B74D3F}" type="presParOf" srcId="{EF7419DD-8F15-476D-A915-D05499118B49}" destId="{327EF1DB-EC57-482B-BEE6-D37CC11E9CD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60393-0580-4CFB-9DA0-AE8F3A0E7908}">
      <dsp:nvSpPr>
        <dsp:cNvPr id="0" name=""/>
        <dsp:cNvSpPr/>
      </dsp:nvSpPr>
      <dsp:spPr>
        <a:xfrm>
          <a:off x="0" y="-507306"/>
          <a:ext cx="8271907" cy="15849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 - личностно - ориентированная реабилитация учащихся</a:t>
          </a:r>
        </a:p>
      </dsp:txBody>
      <dsp:txXfrm>
        <a:off x="46422" y="-460884"/>
        <a:ext cx="8179063" cy="1492109"/>
      </dsp:txXfrm>
    </dsp:sp>
    <dsp:sp modelId="{8461A0A9-4B2D-46C8-AFDB-004F450207A4}">
      <dsp:nvSpPr>
        <dsp:cNvPr id="0" name=""/>
        <dsp:cNvSpPr/>
      </dsp:nvSpPr>
      <dsp:spPr>
        <a:xfrm rot="5391679">
          <a:off x="2207416" y="1413531"/>
          <a:ext cx="1484724" cy="800947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2447700" y="1573720"/>
        <a:ext cx="1004156" cy="480569"/>
      </dsp:txXfrm>
    </dsp:sp>
    <dsp:sp modelId="{8D27040B-24DF-454A-8BD6-390A37019423}">
      <dsp:nvSpPr>
        <dsp:cNvPr id="0" name=""/>
        <dsp:cNvSpPr/>
      </dsp:nvSpPr>
      <dsp:spPr>
        <a:xfrm>
          <a:off x="0" y="2575948"/>
          <a:ext cx="8286807" cy="15746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- социализация личности в современном социально - экономическом и культурно нравственном аспекте</a:t>
          </a:r>
        </a:p>
      </dsp:txBody>
      <dsp:txXfrm>
        <a:off x="46121" y="2622069"/>
        <a:ext cx="8194565" cy="1482454"/>
      </dsp:txXfrm>
    </dsp:sp>
    <dsp:sp modelId="{95584C03-71D6-44CF-910F-6CF4859AEFCA}">
      <dsp:nvSpPr>
        <dsp:cNvPr id="0" name=""/>
        <dsp:cNvSpPr/>
      </dsp:nvSpPr>
      <dsp:spPr>
        <a:xfrm rot="16170365">
          <a:off x="3553865" y="1439408"/>
          <a:ext cx="1453799" cy="718123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10800000">
        <a:off x="3769302" y="1583033"/>
        <a:ext cx="1022925" cy="430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12CD8-CAAC-484F-BBCD-673B88D77BD6}">
      <dsp:nvSpPr>
        <dsp:cNvPr id="0" name=""/>
        <dsp:cNvSpPr/>
      </dsp:nvSpPr>
      <dsp:spPr>
        <a:xfrm>
          <a:off x="0" y="571510"/>
          <a:ext cx="8642456" cy="13292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Философская основа концепции:</a:t>
          </a:r>
        </a:p>
      </dsp:txBody>
      <dsp:txXfrm>
        <a:off x="64887" y="636397"/>
        <a:ext cx="8512682" cy="1199433"/>
      </dsp:txXfrm>
    </dsp:sp>
    <dsp:sp modelId="{8688E553-C50C-4D9C-AA9C-887B66911B73}">
      <dsp:nvSpPr>
        <dsp:cNvPr id="0" name=""/>
        <dsp:cNvSpPr/>
      </dsp:nvSpPr>
      <dsp:spPr>
        <a:xfrm>
          <a:off x="87" y="2012103"/>
          <a:ext cx="8715316" cy="148836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6714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b="1" kern="12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гуманизм, признающий ценность </a:t>
          </a:r>
          <a:r>
            <a:rPr lang="ru-RU" sz="3200" b="1" kern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человека, как личности</a:t>
          </a:r>
          <a:r>
            <a:rPr lang="ru-RU" sz="3200" b="1" kern="12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, природосообразность</a:t>
          </a:r>
        </a:p>
      </dsp:txBody>
      <dsp:txXfrm>
        <a:off x="87" y="2012103"/>
        <a:ext cx="8715316" cy="1488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81B64-DAD9-49A8-B998-30501FEA03D6}">
      <dsp:nvSpPr>
        <dsp:cNvPr id="0" name=""/>
        <dsp:cNvSpPr/>
      </dsp:nvSpPr>
      <dsp:spPr>
        <a:xfrm>
          <a:off x="0" y="581893"/>
          <a:ext cx="8429684" cy="23626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Научная </a:t>
          </a:r>
          <a:r>
            <a:rPr lang="ru-RU" sz="3600" b="1" kern="120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sz="3600" b="1" kern="120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концепции</a:t>
          </a:r>
          <a:endParaRPr lang="ru-RU" sz="3600" b="1" kern="1200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4" y="697227"/>
        <a:ext cx="8199016" cy="2131954"/>
      </dsp:txXfrm>
    </dsp:sp>
    <dsp:sp modelId="{F864D563-0977-4BD4-BE3C-99374706C0FD}">
      <dsp:nvSpPr>
        <dsp:cNvPr id="0" name=""/>
        <dsp:cNvSpPr/>
      </dsp:nvSpPr>
      <dsp:spPr>
        <a:xfrm>
          <a:off x="71441" y="2963228"/>
          <a:ext cx="8286800" cy="264096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культурно - историческая </a:t>
          </a:r>
          <a:r>
            <a:rPr lang="ru-RU" sz="3200" b="1" kern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теория Л.С. </a:t>
          </a:r>
          <a:r>
            <a:rPr lang="ru-RU" sz="3200" b="1" kern="1200" dirty="0" err="1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Выготского</a:t>
          </a:r>
          <a:r>
            <a:rPr lang="ru-RU" sz="3200" b="1" kern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об онтогенетическом развитии психики (единство развития, обучения и воспитания нормального и аномального ребёнка)</a:t>
          </a:r>
          <a:endParaRPr lang="ru-RU" sz="3200" b="1" kern="1200" dirty="0">
            <a:solidFill>
              <a:schemeClr val="tx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362" y="3092149"/>
        <a:ext cx="8028958" cy="23831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D960B-3F4D-4FD7-9E6F-56476CD999D3}">
      <dsp:nvSpPr>
        <dsp:cNvPr id="0" name=""/>
        <dsp:cNvSpPr/>
      </dsp:nvSpPr>
      <dsp:spPr>
        <a:xfrm>
          <a:off x="0" y="143616"/>
          <a:ext cx="8274078" cy="1945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Нормативно - правовое обеспечение концепции:</a:t>
          </a:r>
        </a:p>
      </dsp:txBody>
      <dsp:txXfrm>
        <a:off x="94951" y="238567"/>
        <a:ext cx="8084176" cy="1755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B4FBC-2D13-46F3-90C8-0811C34EDC9E}">
      <dsp:nvSpPr>
        <dsp:cNvPr id="0" name=""/>
        <dsp:cNvSpPr/>
      </dsp:nvSpPr>
      <dsp:spPr>
        <a:xfrm>
          <a:off x="88504" y="0"/>
          <a:ext cx="8228094" cy="1021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Принципы концепции:</a:t>
          </a:r>
        </a:p>
      </dsp:txBody>
      <dsp:txXfrm>
        <a:off x="138345" y="49841"/>
        <a:ext cx="8128412" cy="921322"/>
      </dsp:txXfrm>
    </dsp:sp>
    <dsp:sp modelId="{A155B3DD-6FFE-465A-B7A3-4E40E29B43D3}">
      <dsp:nvSpPr>
        <dsp:cNvPr id="0" name=""/>
        <dsp:cNvSpPr/>
      </dsp:nvSpPr>
      <dsp:spPr>
        <a:xfrm>
          <a:off x="0" y="1285882"/>
          <a:ext cx="8345516" cy="381187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649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Лечебно - педагогический процесс ориентирован не на дефект, а на потенциальные возможности ребёнка. В основе воспитательной деятельности школы лежит личностно - ориентированный подход всего воспитательного процесса.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 коррекции и развития.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 психологической комфортности</a:t>
          </a:r>
        </a:p>
      </dsp:txBody>
      <dsp:txXfrm>
        <a:off x="0" y="1285882"/>
        <a:ext cx="8345516" cy="38118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D615-2251-49FD-987F-8BDB0FA2C77D}">
      <dsp:nvSpPr>
        <dsp:cNvPr id="0" name=""/>
        <dsp:cNvSpPr/>
      </dsp:nvSpPr>
      <dsp:spPr>
        <a:xfrm>
          <a:off x="0" y="112115"/>
          <a:ext cx="8358246" cy="1409045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Деятельностно</a:t>
          </a:r>
          <a:r>
            <a:rPr lang="ru-RU" sz="24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- ориентированные принципы:</a:t>
          </a:r>
        </a:p>
      </dsp:txBody>
      <dsp:txXfrm>
        <a:off x="0" y="112115"/>
        <a:ext cx="8358246" cy="1409045"/>
      </dsp:txXfrm>
    </dsp:sp>
    <dsp:sp modelId="{8A31C9CA-6416-4531-A8B0-645CE70EFFBA}">
      <dsp:nvSpPr>
        <dsp:cNvPr id="0" name=""/>
        <dsp:cNvSpPr/>
      </dsp:nvSpPr>
      <dsp:spPr>
        <a:xfrm>
          <a:off x="63415" y="1231818"/>
          <a:ext cx="3499782" cy="326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принципы обучения деятельности</a:t>
          </a:r>
        </a:p>
      </dsp:txBody>
      <dsp:txXfrm>
        <a:off x="63415" y="1231818"/>
        <a:ext cx="3499782" cy="3265675"/>
      </dsp:txXfrm>
    </dsp:sp>
    <dsp:sp modelId="{2A84CA7D-E0A8-40B7-BCAA-9DA7EDF06B7D}">
      <dsp:nvSpPr>
        <dsp:cNvPr id="0" name=""/>
        <dsp:cNvSpPr/>
      </dsp:nvSpPr>
      <dsp:spPr>
        <a:xfrm>
          <a:off x="3528814" y="1231818"/>
          <a:ext cx="2716361" cy="3265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принципы управляемого перехода от деятельности в учебной ситуации к деятельности в жизненной ситуации</a:t>
          </a:r>
        </a:p>
      </dsp:txBody>
      <dsp:txXfrm>
        <a:off x="3528814" y="1231818"/>
        <a:ext cx="2716361" cy="3265675"/>
      </dsp:txXfrm>
    </dsp:sp>
    <dsp:sp modelId="{3A3B935E-06A9-4B5A-87C8-1791891A3715}">
      <dsp:nvSpPr>
        <dsp:cNvPr id="0" name=""/>
        <dsp:cNvSpPr/>
      </dsp:nvSpPr>
      <dsp:spPr>
        <a:xfrm>
          <a:off x="6216496" y="1231818"/>
          <a:ext cx="2141749" cy="3303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принцип перехода от совместной деятельности к самостоятельной деятельности ученика (зона ближайшего развития)</a:t>
          </a:r>
        </a:p>
      </dsp:txBody>
      <dsp:txXfrm>
        <a:off x="6216496" y="1231818"/>
        <a:ext cx="2141749" cy="3303170"/>
      </dsp:txXfrm>
    </dsp:sp>
    <dsp:sp modelId="{0C1FE95D-6F32-4888-93A9-891B010B1D2E}">
      <dsp:nvSpPr>
        <dsp:cNvPr id="0" name=""/>
        <dsp:cNvSpPr/>
      </dsp:nvSpPr>
      <dsp:spPr>
        <a:xfrm flipV="1">
          <a:off x="0" y="4628538"/>
          <a:ext cx="8358246" cy="309923"/>
        </a:xfrm>
        <a:prstGeom prst="rect">
          <a:avLst/>
        </a:prstGeom>
        <a:solidFill>
          <a:schemeClr val="dk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40590-4B31-4C3A-97EA-0382A757AB5C}">
      <dsp:nvSpPr>
        <dsp:cNvPr id="0" name=""/>
        <dsp:cNvSpPr/>
      </dsp:nvSpPr>
      <dsp:spPr>
        <a:xfrm>
          <a:off x="0" y="4511787"/>
          <a:ext cx="8215370" cy="9870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Личное и  социальное благополучие</a:t>
          </a:r>
        </a:p>
      </dsp:txBody>
      <dsp:txXfrm>
        <a:off x="0" y="4511787"/>
        <a:ext cx="8215370" cy="987068"/>
      </dsp:txXfrm>
    </dsp:sp>
    <dsp:sp modelId="{97F3C863-AAC3-4907-B2FE-7F814A3AA044}">
      <dsp:nvSpPr>
        <dsp:cNvPr id="0" name=""/>
        <dsp:cNvSpPr/>
      </dsp:nvSpPr>
      <dsp:spPr>
        <a:xfrm rot="10800000">
          <a:off x="0" y="3008481"/>
          <a:ext cx="8215370" cy="151811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Социальная адаптация</a:t>
          </a:r>
        </a:p>
      </dsp:txBody>
      <dsp:txXfrm rot="-10800000">
        <a:off x="0" y="3008481"/>
        <a:ext cx="8215370" cy="532857"/>
      </dsp:txXfrm>
    </dsp:sp>
    <dsp:sp modelId="{93E64AD9-086C-4E77-91AB-12E2480DB2C3}">
      <dsp:nvSpPr>
        <dsp:cNvPr id="0" name=""/>
        <dsp:cNvSpPr/>
      </dsp:nvSpPr>
      <dsp:spPr>
        <a:xfrm>
          <a:off x="4011" y="3541338"/>
          <a:ext cx="2735782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Труд</a:t>
          </a:r>
        </a:p>
      </dsp:txBody>
      <dsp:txXfrm>
        <a:off x="4011" y="3541338"/>
        <a:ext cx="2735782" cy="453915"/>
      </dsp:txXfrm>
    </dsp:sp>
    <dsp:sp modelId="{FFB251D4-A103-43B9-B5EB-15A5716C1535}">
      <dsp:nvSpPr>
        <dsp:cNvPr id="0" name=""/>
        <dsp:cNvSpPr/>
      </dsp:nvSpPr>
      <dsp:spPr>
        <a:xfrm>
          <a:off x="2739793" y="3541338"/>
          <a:ext cx="2735782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Быт</a:t>
          </a:r>
        </a:p>
      </dsp:txBody>
      <dsp:txXfrm>
        <a:off x="2739793" y="3541338"/>
        <a:ext cx="2735782" cy="453915"/>
      </dsp:txXfrm>
    </dsp:sp>
    <dsp:sp modelId="{168300D4-012A-4964-8D3F-5725A4DF213F}">
      <dsp:nvSpPr>
        <dsp:cNvPr id="0" name=""/>
        <dsp:cNvSpPr/>
      </dsp:nvSpPr>
      <dsp:spPr>
        <a:xfrm>
          <a:off x="5475576" y="3541338"/>
          <a:ext cx="2735782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Досуг</a:t>
          </a:r>
        </a:p>
      </dsp:txBody>
      <dsp:txXfrm>
        <a:off x="5475576" y="3541338"/>
        <a:ext cx="2735782" cy="453915"/>
      </dsp:txXfrm>
    </dsp:sp>
    <dsp:sp modelId="{955A9817-973D-408E-A9F8-3B57623F3198}">
      <dsp:nvSpPr>
        <dsp:cNvPr id="0" name=""/>
        <dsp:cNvSpPr/>
      </dsp:nvSpPr>
      <dsp:spPr>
        <a:xfrm rot="10800000">
          <a:off x="0" y="1505175"/>
          <a:ext cx="8215370" cy="151811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Обучение и воспитание</a:t>
          </a:r>
        </a:p>
      </dsp:txBody>
      <dsp:txXfrm rot="-10800000">
        <a:off x="0" y="1505175"/>
        <a:ext cx="8215370" cy="532857"/>
      </dsp:txXfrm>
    </dsp:sp>
    <dsp:sp modelId="{F1DFE442-14D2-45DD-BCEF-95122C327566}">
      <dsp:nvSpPr>
        <dsp:cNvPr id="0" name=""/>
        <dsp:cNvSpPr/>
      </dsp:nvSpPr>
      <dsp:spPr>
        <a:xfrm>
          <a:off x="4011" y="2038032"/>
          <a:ext cx="2735782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Труд</a:t>
          </a:r>
        </a:p>
      </dsp:txBody>
      <dsp:txXfrm>
        <a:off x="4011" y="2038032"/>
        <a:ext cx="2735782" cy="453915"/>
      </dsp:txXfrm>
    </dsp:sp>
    <dsp:sp modelId="{5DDBA984-A11A-4877-BC94-8415470A6FFB}">
      <dsp:nvSpPr>
        <dsp:cNvPr id="0" name=""/>
        <dsp:cNvSpPr/>
      </dsp:nvSpPr>
      <dsp:spPr>
        <a:xfrm>
          <a:off x="2739793" y="2038032"/>
          <a:ext cx="2735782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Быт</a:t>
          </a:r>
        </a:p>
      </dsp:txBody>
      <dsp:txXfrm>
        <a:off x="2739793" y="2038032"/>
        <a:ext cx="2735782" cy="453915"/>
      </dsp:txXfrm>
    </dsp:sp>
    <dsp:sp modelId="{96E2D8BE-5D5F-496E-9B38-9F057B09B6FA}">
      <dsp:nvSpPr>
        <dsp:cNvPr id="0" name=""/>
        <dsp:cNvSpPr/>
      </dsp:nvSpPr>
      <dsp:spPr>
        <a:xfrm>
          <a:off x="5475576" y="2038032"/>
          <a:ext cx="2735782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Досуг</a:t>
          </a:r>
        </a:p>
      </dsp:txBody>
      <dsp:txXfrm>
        <a:off x="5475576" y="2038032"/>
        <a:ext cx="2735782" cy="453915"/>
      </dsp:txXfrm>
    </dsp:sp>
    <dsp:sp modelId="{0BFCB220-7837-4EBE-9EE1-CB4E0AB8C71A}">
      <dsp:nvSpPr>
        <dsp:cNvPr id="0" name=""/>
        <dsp:cNvSpPr/>
      </dsp:nvSpPr>
      <dsp:spPr>
        <a:xfrm rot="10800000">
          <a:off x="0" y="1870"/>
          <a:ext cx="8215370" cy="151811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Специальное образование</a:t>
          </a:r>
        </a:p>
      </dsp:txBody>
      <dsp:txXfrm rot="-10800000">
        <a:off x="0" y="1870"/>
        <a:ext cx="8215370" cy="532857"/>
      </dsp:txXfrm>
    </dsp:sp>
    <dsp:sp modelId="{F420EAF2-5452-4D8E-B361-0BF00FA97040}">
      <dsp:nvSpPr>
        <dsp:cNvPr id="0" name=""/>
        <dsp:cNvSpPr/>
      </dsp:nvSpPr>
      <dsp:spPr>
        <a:xfrm>
          <a:off x="0" y="534727"/>
          <a:ext cx="4107684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Обеспечение </a:t>
          </a:r>
        </a:p>
      </dsp:txBody>
      <dsp:txXfrm>
        <a:off x="0" y="534727"/>
        <a:ext cx="4107684" cy="453915"/>
      </dsp:txXfrm>
    </dsp:sp>
    <dsp:sp modelId="{327EF1DB-EC57-482B-BEE6-D37CC11E9CDD}">
      <dsp:nvSpPr>
        <dsp:cNvPr id="0" name=""/>
        <dsp:cNvSpPr/>
      </dsp:nvSpPr>
      <dsp:spPr>
        <a:xfrm>
          <a:off x="4107685" y="534727"/>
          <a:ext cx="4107684" cy="453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Сопровождение</a:t>
          </a:r>
        </a:p>
      </dsp:txBody>
      <dsp:txXfrm>
        <a:off x="4107685" y="534727"/>
        <a:ext cx="4107684" cy="453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96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86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DB8C1DA-B39C-4B02-8FB3-3B25D951D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8D3FBB-9519-47AA-9ED9-EB2FE930F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862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Click="0" advTm="5000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>
          <a:xfrm>
            <a:off x="1071538" y="2071678"/>
            <a:ext cx="7715304" cy="35004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smtClean="0"/>
              <a:t>Концепция воспитательной системы </a:t>
            </a:r>
            <a:br>
              <a:rPr lang="ru-RU" sz="3600" dirty="0" smtClean="0"/>
            </a:br>
            <a:r>
              <a:rPr lang="ru-RU" sz="3600" dirty="0" smtClean="0"/>
              <a:t>  </a:t>
            </a:r>
            <a:r>
              <a:rPr lang="ru-RU" sz="3600" dirty="0" err="1" smtClean="0"/>
              <a:t>Горковской</a:t>
            </a:r>
            <a:r>
              <a:rPr lang="ru-RU" sz="3600" dirty="0" smtClean="0"/>
              <a:t> </a:t>
            </a:r>
            <a:r>
              <a:rPr lang="ru-RU" sz="3600" dirty="0" smtClean="0"/>
              <a:t>МКОУ С(К)ОШИ </a:t>
            </a:r>
            <a:r>
              <a:rPr lang="ru-RU" sz="3600" dirty="0" smtClean="0"/>
              <a:t>для обучающихся воспитанников с  интеллектуальным нарушением в развитии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786454"/>
            <a:ext cx="3493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</a:t>
            </a:r>
            <a:r>
              <a:rPr lang="ru-RU" dirty="0" smtClean="0"/>
              <a:t>: С.А. Аксарина –</a:t>
            </a:r>
          </a:p>
          <a:p>
            <a:r>
              <a:rPr lang="ru-RU" dirty="0" smtClean="0"/>
              <a:t>заместитель </a:t>
            </a:r>
            <a:r>
              <a:rPr lang="ru-RU" dirty="0" smtClean="0"/>
              <a:t>директора по </a:t>
            </a:r>
            <a:r>
              <a:rPr lang="ru-RU" dirty="0" smtClean="0"/>
              <a:t>   воспитательной </a:t>
            </a:r>
            <a:r>
              <a:rPr lang="ru-RU" dirty="0" smtClean="0"/>
              <a:t>работе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214290"/>
            <a:ext cx="83582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42844" y="0"/>
            <a:ext cx="885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Муниципальное казённое образовательное учреждение «Горковская специальная (коррекционная)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общеобразовательная школа – интернат для обучающихся, воспитанников с ограниченными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возможностями здоровья»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 advTm="500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35824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500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642918"/>
          <a:ext cx="821537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5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00042"/>
            <a:ext cx="8358214" cy="571504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 концепции специального обучения и воспитания детей с нарушениями умственного развития, в исследованиях ведущих дефектологов России (Р.М.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</a:rPr>
              <a:t>Боскис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, Т.А. Власова, И.Г. Власенко, А.П.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</a:rPr>
              <a:t>Гозова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, В.П. Ермаков, Е.П. Кузьмичева, А.Г. Литвак, Т.В. Розанова, В.А.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</a:rPr>
              <a:t>Феаклистова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и др.) коррекционно-педагогическая работа определяется как система специального обучения и воспитания аномальных детей.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ransition spd="slow" advClick="0" advTm="5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28"/>
            <a:ext cx="8215370" cy="6215106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Весь контингент составляют учащиеся с олигофренией в степени дебильности, имеющие, как правило, различные осложнения: расстройства эмоционально – волевой сферы,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</a:rPr>
              <a:t>психопатоподобное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поведение, общее недоразвитие речи, проблемы в общении, неврозоподобные синдромы и т.д.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500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785817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92922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условиях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интернатных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учреждений, где семья заменена учреждением;</a:t>
            </a:r>
          </a:p>
          <a:p>
            <a:pPr lvl="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 условиях «социального сиротства»;</a:t>
            </a:r>
          </a:p>
          <a:p>
            <a:pPr lvl="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ситуации ограниченной социальной активности, недостаточного включения ребёнка в различные виды практической деятельности;</a:t>
            </a:r>
          </a:p>
          <a:p>
            <a:pPr lvl="0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условиях ограниченных сфер реализации усвоенных социальных норм и социального опыта.</a:t>
            </a: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 advClick="0" advTm="500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4475"/>
            <a:ext cx="8413779" cy="11128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928802"/>
          <a:ext cx="828680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500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715404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50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85728"/>
          <a:ext cx="8429684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50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827407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42976" y="2714619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Закона РФ «Об образовании в Российской федерации» № 273 от 29 декабря 2012года;</a:t>
            </a:r>
          </a:p>
          <a:p>
            <a:pPr lvl="0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Положение о специальной коррекционной школе;</a:t>
            </a:r>
          </a:p>
          <a:p>
            <a:pPr lvl="0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Устав школы;</a:t>
            </a:r>
          </a:p>
          <a:p>
            <a:pPr lvl="0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Приказа Министерства образования РФ от 10.04.2002 г. № 29/2065 – п. Письма МО РФ от 18.09. 2002 г. №29/2331- 6 «Об использовании Базисных учебных планов специальных (коррекционных) образовательных учреждений РФ, утверждённых приказом Минобразования России от 10.04.02 №29/2065-п ОУ».</a:t>
            </a:r>
          </a:p>
          <a:p>
            <a:pPr lvl="0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Программы развития воспитательной компоненты в общеобразовательных организациях  Российской Федерации на 2013-2020 годы.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500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345516" cy="538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5000">
    <p:random/>
  </p:transition>
</p:sld>
</file>

<file path=ppt/theme/theme1.xml><?xml version="1.0" encoding="utf-8"?>
<a:theme xmlns:a="http://schemas.openxmlformats.org/drawingml/2006/main" name="Glass Layers">
  <a:themeElements>
    <a:clrScheme name="Glass Layers 9">
      <a:dk1>
        <a:srgbClr val="FF9933"/>
      </a:dk1>
      <a:lt1>
        <a:srgbClr val="CCFF66"/>
      </a:lt1>
      <a:dk2>
        <a:srgbClr val="FFFFB7"/>
      </a:dk2>
      <a:lt2>
        <a:srgbClr val="006600"/>
      </a:lt2>
      <a:accent1>
        <a:srgbClr val="99CC00"/>
      </a:accent1>
      <a:accent2>
        <a:srgbClr val="00CC00"/>
      </a:accent2>
      <a:accent3>
        <a:srgbClr val="E2FFB8"/>
      </a:accent3>
      <a:accent4>
        <a:srgbClr val="DA822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9">
        <a:dk1>
          <a:srgbClr val="FF9933"/>
        </a:dk1>
        <a:lt1>
          <a:srgbClr val="CCFF66"/>
        </a:lt1>
        <a:dk2>
          <a:srgbClr val="FFFFB7"/>
        </a:dk2>
        <a:lt2>
          <a:srgbClr val="006600"/>
        </a:lt2>
        <a:accent1>
          <a:srgbClr val="99CC00"/>
        </a:accent1>
        <a:accent2>
          <a:srgbClr val="00CC00"/>
        </a:accent2>
        <a:accent3>
          <a:srgbClr val="E2FFB8"/>
        </a:accent3>
        <a:accent4>
          <a:srgbClr val="DA822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ИСКУССТВО БЫТЬ СЧАСТЛИВЫМ</Template>
  <TotalTime>264</TotalTime>
  <Words>439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Glass Layers</vt:lpstr>
      <vt:lpstr>Концепция воспитательной системы    Горковской МКОУ С(К)ОШИ для обучающихся воспитанников с  интеллектуальным нарушением в развитии </vt:lpstr>
      <vt:lpstr>Презентация PowerPoint</vt:lpstr>
      <vt:lpstr>Презентация PowerPoint</vt:lpstr>
      <vt:lpstr> </vt:lpstr>
      <vt:lpstr>Цели: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воспитательной системы    Горковской МС(К)ОШИ для обучающихся воспитанников с  интеллектуальным нарушением в развитии. </dc:title>
  <dc:subject>Концепция воспитательной системы ГМС(К)ОШИ</dc:subject>
  <dc:creator> С.А. Аксарина</dc:creator>
  <cp:lastModifiedBy>Аксарина</cp:lastModifiedBy>
  <cp:revision>24</cp:revision>
  <dcterms:created xsi:type="dcterms:W3CDTF">2011-08-19T10:00:39Z</dcterms:created>
  <dcterms:modified xsi:type="dcterms:W3CDTF">2014-02-04T04:59:04Z</dcterms:modified>
</cp:coreProperties>
</file>