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59" r:id="rId4"/>
    <p:sldId id="260" r:id="rId5"/>
    <p:sldId id="264" r:id="rId6"/>
    <p:sldId id="265" r:id="rId7"/>
    <p:sldId id="261" r:id="rId8"/>
    <p:sldId id="257" r:id="rId9"/>
    <p:sldId id="262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9160472-533A-45CC-9359-B7075327CE6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B7864EE-09BE-45B7-B85A-33A870FF5D1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340352" cy="3126209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  <a:latin typeface="Comic Sans MS" pitchFamily="66" charset="0"/>
              </a:rPr>
              <a:t>Путешествие в страну </a:t>
            </a:r>
            <a:r>
              <a:rPr lang="ru-RU" sz="6600" dirty="0" err="1" smtClean="0">
                <a:solidFill>
                  <a:srgbClr val="C00000"/>
                </a:solidFill>
                <a:latin typeface="Comic Sans MS" pitchFamily="66" charset="0"/>
              </a:rPr>
              <a:t>Букволандию</a:t>
            </a:r>
            <a:endParaRPr lang="ru-RU" sz="66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22642" y="3717032"/>
            <a:ext cx="3456384" cy="2814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8321" y="3869432"/>
            <a:ext cx="3456384" cy="2814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5042" y="3869432"/>
            <a:ext cx="3456384" cy="2814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5042" y="3869432"/>
            <a:ext cx="3456384" cy="2814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22642" y="3849035"/>
            <a:ext cx="3456384" cy="2814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27442" y="4021832"/>
            <a:ext cx="3456384" cy="2814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22642" y="4081264"/>
            <a:ext cx="3456384" cy="2814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5042" y="3869432"/>
            <a:ext cx="3456384" cy="2814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402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0429" y="692696"/>
            <a:ext cx="51267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Город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Придумаево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22642" y="3717032"/>
            <a:ext cx="3456384" cy="2814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22642" y="3501008"/>
            <a:ext cx="3456384" cy="3264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55576" y="3356992"/>
            <a:ext cx="340830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ми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</a:t>
            </a:r>
            <a:endPara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525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9885283">
            <a:off x="107442" y="1585065"/>
            <a:ext cx="616386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572000" y="2191035"/>
            <a:ext cx="4330732" cy="468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86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496944" cy="3384416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endParaRPr lang="ru-RU" dirty="0" smtClean="0"/>
          </a:p>
          <a:p>
            <a:pPr marL="585216" lvl="1" indent="0">
              <a:buNone/>
            </a:pPr>
            <a:r>
              <a:rPr lang="ru-RU" sz="11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 н м о ы л р в у  и  п  к  т  с  е </a:t>
            </a:r>
            <a:endParaRPr lang="ru-RU" sz="113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87472" y="332656"/>
            <a:ext cx="58432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Городок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Проверяйкино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112" y="4734004"/>
            <a:ext cx="2842715" cy="21239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56667" y="4734004"/>
            <a:ext cx="2842715" cy="21239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7719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611560" y="1988840"/>
            <a:ext cx="3346450" cy="27432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9600" b="1" dirty="0" smtClean="0">
                <a:solidFill>
                  <a:srgbClr val="C00000"/>
                </a:solidFill>
              </a:rPr>
              <a:t>  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294967295"/>
          </p:nvPr>
        </p:nvSpPr>
        <p:spPr>
          <a:xfrm>
            <a:off x="5832475" y="1484313"/>
            <a:ext cx="3311525" cy="424815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8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8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980728"/>
            <a:ext cx="64331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 у ы и е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3609" y="3645070"/>
            <a:ext cx="88745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</a:t>
            </a:r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м т с в к с л р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086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412776"/>
            <a:ext cx="619268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 у ы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3428999"/>
            <a:ext cx="262151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е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194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3944" y="1507594"/>
            <a:ext cx="578075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</a:t>
            </a:r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м л р в 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3645024"/>
            <a:ext cx="429156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т с п 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511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74868" y="1124744"/>
            <a:ext cx="42995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Деревенька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Угадаево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01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7903"/>
            <a:ext cx="2880320" cy="431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94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286742"/>
            <a:ext cx="52293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Деревушка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Составляево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22642" y="4365104"/>
            <a:ext cx="3456384" cy="21667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5042" y="4509120"/>
            <a:ext cx="3456384" cy="2175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6096" y="4149080"/>
            <a:ext cx="3456384" cy="2535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risunoksolnyishk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2592288" cy="2199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12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264" y="788966"/>
            <a:ext cx="8424935" cy="151010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564904"/>
            <a:ext cx="6400800" cy="354672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dirty="0" smtClean="0"/>
              <a:t>Кто хочет много знать, тому надо мало спать.</a:t>
            </a:r>
          </a:p>
          <a:p>
            <a:pPr marL="45720" indent="0">
              <a:buNone/>
            </a:pPr>
            <a:endParaRPr lang="ru-RU" sz="4400" dirty="0" smtClean="0"/>
          </a:p>
          <a:p>
            <a:pPr marL="45720" indent="0">
              <a:buNone/>
            </a:pPr>
            <a:r>
              <a:rPr lang="ru-RU" sz="4400" dirty="0" smtClean="0"/>
              <a:t>Знай больше, говори меньше.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7994" y="620688"/>
            <a:ext cx="8141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Городок «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Прочитаево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048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484784"/>
            <a:ext cx="6211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Станция почтовая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22642" y="3717032"/>
            <a:ext cx="3456384" cy="2814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Содержимое 7" descr="images44jpe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5466" y="3573016"/>
            <a:ext cx="3456384" cy="2814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7375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213</TotalTime>
  <Words>95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Воздушный поток</vt:lpstr>
      <vt:lpstr>Волна</vt:lpstr>
      <vt:lpstr>Путешествие в страну Букволандию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Буквоград</dc:title>
  <dc:creator>Ольга</dc:creator>
  <cp:lastModifiedBy>Ольга</cp:lastModifiedBy>
  <cp:revision>29</cp:revision>
  <dcterms:created xsi:type="dcterms:W3CDTF">2013-10-19T23:45:15Z</dcterms:created>
  <dcterms:modified xsi:type="dcterms:W3CDTF">2014-01-28T09:05:54Z</dcterms:modified>
</cp:coreProperties>
</file>