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68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0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2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44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25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4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04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95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6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01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68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900igr.net/datas/chelovek/Prava-rebjonka.files/0001-001-Prava-rebjonka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hyperlink" Target="http://ebmedia.eventbrite.com/s3-s3/eventlogos/14046045/1895380133-1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hyperlink" Target="http://papa-vlad.narod.ru/data/chelovek/Prava-rebjonka.files/0004-004-Deti-imejut-pravo-vyrazhat-svojo-mnenie-i-sobiratsja-vmeste-dlja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МОИ ПРАВА И ОБЯЗАННОСТИ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3600" y="3962400"/>
            <a:ext cx="3048000" cy="175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Занятие внеурочной деятельности по направлению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«Я гражданин России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Шумскис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Юлия Геннадьевна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0001-001-Prava-rebjonk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55626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ленька\Desktop\Материал для открытого урока\Дерево правовое\Вещи материального и нематериального мира\Пирамид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969406" cy="672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245715"/>
            <a:ext cx="9577063" cy="147002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cs typeface="Gautami" pitchFamily="34" charset="0"/>
              </a:rPr>
              <a:t>ПИРАМИДА НАШИХ ПОТРЕБНОСТЕЙ</a:t>
            </a:r>
            <a:endParaRPr lang="ru-RU" sz="4000" b="1" dirty="0">
              <a:solidFill>
                <a:srgbClr val="0070C0"/>
              </a:solidFill>
              <a:cs typeface="Gauta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18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Юленька\Desktop\Материал для открытого урока\Дерево правовое\Вещи материального и нематериального мира\Пирамида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560840" cy="567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869160"/>
            <a:ext cx="7848600" cy="171120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Внизу пирамиды мы видим самые важные потребности человека: пищу, воду, воздух.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Юленька\Desktop\Материал для открытого урока\Дерево правовое\Вещи материального и нематериального мира\На открытый урок\Буте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3048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Юленька\Desktop\Материал для открытого урока\Дерево правовое\Вещи материального и нематериального мира\103520836_t0B9XzpWhyjp0k4JIVzpL6yFU8u6U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130" y="19363"/>
            <a:ext cx="3253870" cy="236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5802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Юленька\Desktop\Материал для открытого урока\Дерево правовое\Вещи материального и нематериального мира\Пирамид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7683525" cy="576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941168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Выше в пирамиде стоит потребность – в безопасности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Юленька\Desktop\Материал для открытого урока\Дерево правовое\Вещи материального и нематериального мира\На открытый урок\Зонт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915" y="26924"/>
            <a:ext cx="2929085" cy="292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Юленька\Desktop\Материал для открытого урока\Дерево правовое\Вещи материального и нематериального мира\На открытый урок\31_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105542" cy="233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88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Юленька\Desktop\Материал для открытого урока\Дерево правовое\Вещи материального и нематериального мира\Пирамида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0" y="33678"/>
            <a:ext cx="8525668" cy="639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0536" y="4957557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Далее идет потребность в принадлежности и любви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Юленька\Desktop\Материал для открытого урока\Дерево правовое\Вещи материального и нематериального мира\На открытый урок\35789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0648"/>
            <a:ext cx="2989826" cy="224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1895380133-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41734"/>
            <a:ext cx="3142781" cy="271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90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Юленька\Desktop\Материал для открытого урока\Дерево правовое\Вещи материального и нематериального мира\Пирамида 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83" y="332656"/>
            <a:ext cx="8333636" cy="624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8872" y="5112519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Потребность в уважении и признании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Юленька\Desktop\Материал для открытого урока\Дерево правовое\Вещи материального и нематериального мира\На открытый урок\b731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993791" cy="299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Юленька\Desktop\Материал для открытого урока\Дерево правовое\Вещи материального и нематериального мира\На открытый урок\Med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9547"/>
            <a:ext cx="2831976" cy="28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98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Юленька\Desktop\Материал для открытого урока\Дерево правовое\Вещи материального и нематериального мира\Пирамида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80" y="340826"/>
            <a:ext cx="8237620" cy="617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035078"/>
            <a:ext cx="8352928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Одна из высших потребностей – потребовать реализовать себя и свои способности.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Это потребность в самовыражении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Юленька\Desktop\Материал для открытого урока\Дерево правовое\Вещи материального и нематериального мира\На открытый урок\3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699792" cy="192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0004-004-Deti-imejut-pravo-vyrazhat-svojo-mnenie-i-sobiratsja-vmeste-dlj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310"/>
            <a:ext cx="2772544" cy="202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67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Юленька\Desktop\Материал для открытого урока\Дерево правовое\Вещи материального и нематериального мира\92019109_large_piramidamasl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6599219" cy="485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3548" y="20074"/>
            <a:ext cx="8136904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удовлетворения нижних потребностей невозможно удовлетворить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верхние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1340768"/>
            <a:ext cx="5060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Государство обеспечивает наши необходимые потребности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а значит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реализовывает основные права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56176" y="5929293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ПРАВО НА ЖИЗНЬ, ЗДОРОВЬЕ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5085184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ПРАВО НА БЕЗОПАСНОСТЬ, НЕПРИКОСНОВЕННОСТЬ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307" y="4365104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ПРАВО НА ИМЯ, СЕМЬЮ, РОДИТЕЛЕЙ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1569" y="3588235"/>
            <a:ext cx="4549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ПРАВО НА ОБРАЗОВАНИЕ, ЗАНЯТИЕ СПОРТОМ, ЗАЩИТУ ЧЕСТИ И ДОСТОИНСТВА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2643182"/>
            <a:ext cx="470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ПРАВО НА ТВОРЧЕСТВО: НАПИСАНИЕ МУЗЫКИ, СТИХОТВОРЕНИЙ, РИСОВАНИЕ КАРТИН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2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126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МОИ ПРАВА И ОБЯЗАННОСТИ</vt:lpstr>
      <vt:lpstr>ПИРАМИДА НАШИХ ПОТРЕБНОСТЕЙ</vt:lpstr>
      <vt:lpstr>Внизу пирамиды мы видим самые важные потребности человека: пищу, воду, воздух.</vt:lpstr>
      <vt:lpstr>Выше в пирамиде стоит потребность – в безопасности </vt:lpstr>
      <vt:lpstr>Далее идет потребность в принадлежности и любви</vt:lpstr>
      <vt:lpstr>Потребность в уважении и признании</vt:lpstr>
      <vt:lpstr>Одна из высших потребностей – потребовать реализовать себя и свои способности. Это потребность в самовыражении</vt:lpstr>
      <vt:lpstr>Без удовлетворения нижних потребностей невозможно удовлетворить верхние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 ПОТРЕБНОСТЕЙ</dc:title>
  <dc:creator>Юленька</dc:creator>
  <cp:lastModifiedBy>Юленька</cp:lastModifiedBy>
  <cp:revision>15</cp:revision>
  <dcterms:created xsi:type="dcterms:W3CDTF">2013-11-28T15:39:07Z</dcterms:created>
  <dcterms:modified xsi:type="dcterms:W3CDTF">2014-02-05T13:26:30Z</dcterms:modified>
</cp:coreProperties>
</file>