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B104-4CD7-49FC-96C2-62AAD93422F8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86FB-2478-49EA-8ABD-884561C22C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urplane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88" y="0"/>
            <a:ext cx="9112012" cy="6858000"/>
          </a:xfrm>
        </p:spPr>
      </p:pic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182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72" y="0"/>
            <a:ext cx="9148572" cy="6858000"/>
          </a:xfr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3126354_imgp212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rscity_pic_013c7a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093"/>
          </a:xfrm>
        </p:spPr>
      </p:pic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7582201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858000"/>
          </a:xfr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zero-suk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7907646-263056-0165538_www.nevseoboi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2004" cy="6961503"/>
          </a:xfrm>
        </p:spPr>
      </p:pic>
    </p:spTree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o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560840" cy="6858000"/>
          </a:xfrm>
        </p:spPr>
      </p:pic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1771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032" y="-41274"/>
            <a:ext cx="9199032" cy="6899274"/>
          </a:xfrm>
        </p:spPr>
      </p:pic>
    </p:spTree>
  </p:cSld>
  <p:clrMapOvr>
    <a:masterClrMapping/>
  </p:clrMapOvr>
  <p:transition spd="med"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солнышко</cp:lastModifiedBy>
  <cp:revision>1</cp:revision>
  <dcterms:created xsi:type="dcterms:W3CDTF">2013-11-27T19:55:58Z</dcterms:created>
  <dcterms:modified xsi:type="dcterms:W3CDTF">2013-11-27T20:13:01Z</dcterms:modified>
</cp:coreProperties>
</file>