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60093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33C9-3DDE-4255-B2BA-01FF15ED121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3597-E4C6-4622-97D9-1936284C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можно выполнять по вариантам (рядам). Задание обязательно нужно оценить, при этом необходимо учесть правильность и быстроту выполнения.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A3597-E4C6-4622-97D9-1936284C98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5B59-D252-48C8-9B7A-D2AA95D76D4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1817-D604-47B5-BD58-4CFA01228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Кислородсодержащие органические соединения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номенклатура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«Руки»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AppData\Local\Temp\Rar$DI01.444\Оруки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«Руки»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AppData\Local\Temp\Rar$DI17.714\Оруки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«Волшебные руки»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AppData\Local\Temp\Rar$DI23.283\Ору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56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«Куча мала»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800080"/>
                </a:solidFill>
              </a:rPr>
              <a:t>Метанол</a:t>
            </a:r>
            <a:r>
              <a:rPr lang="en-US" dirty="0">
                <a:solidFill>
                  <a:srgbClr val="800080"/>
                </a:solidFill>
              </a:rPr>
              <a:t>, </a:t>
            </a:r>
            <a:r>
              <a:rPr lang="ru-RU" dirty="0" smtClean="0">
                <a:solidFill>
                  <a:srgbClr val="800080"/>
                </a:solidFill>
              </a:rPr>
              <a:t>С</a:t>
            </a:r>
            <a:r>
              <a:rPr lang="en-US" baseline="-25000" dirty="0" smtClean="0">
                <a:solidFill>
                  <a:srgbClr val="800080"/>
                </a:solidFill>
              </a:rPr>
              <a:t>2</a:t>
            </a:r>
            <a:r>
              <a:rPr lang="en-US" dirty="0" smtClean="0">
                <a:solidFill>
                  <a:srgbClr val="800080"/>
                </a:solidFill>
              </a:rPr>
              <a:t>H</a:t>
            </a:r>
            <a:r>
              <a:rPr lang="en-US" baseline="-25000" dirty="0" smtClean="0">
                <a:solidFill>
                  <a:srgbClr val="800080"/>
                </a:solidFill>
              </a:rPr>
              <a:t>5</a:t>
            </a:r>
            <a:r>
              <a:rPr lang="ru-RU" dirty="0" smtClean="0">
                <a:solidFill>
                  <a:srgbClr val="800080"/>
                </a:solidFill>
              </a:rPr>
              <a:t>С</a:t>
            </a:r>
            <a:r>
              <a:rPr lang="en-US" dirty="0" smtClean="0">
                <a:solidFill>
                  <a:srgbClr val="800080"/>
                </a:solidFill>
              </a:rPr>
              <a:t>OO</a:t>
            </a:r>
            <a:r>
              <a:rPr lang="ru-RU" dirty="0" smtClean="0">
                <a:solidFill>
                  <a:srgbClr val="800080"/>
                </a:solidFill>
              </a:rPr>
              <a:t>С</a:t>
            </a:r>
            <a:r>
              <a:rPr lang="en-US" baseline="-25000" dirty="0" smtClean="0">
                <a:solidFill>
                  <a:srgbClr val="800080"/>
                </a:solidFill>
              </a:rPr>
              <a:t>2</a:t>
            </a:r>
            <a:r>
              <a:rPr lang="en-US" dirty="0" smtClean="0">
                <a:solidFill>
                  <a:srgbClr val="800080"/>
                </a:solidFill>
              </a:rPr>
              <a:t>H</a:t>
            </a:r>
            <a:r>
              <a:rPr lang="en-US" baseline="-25000" dirty="0" smtClean="0">
                <a:solidFill>
                  <a:srgbClr val="800080"/>
                </a:solidFill>
              </a:rPr>
              <a:t>5</a:t>
            </a:r>
            <a:r>
              <a:rPr lang="en-US" dirty="0" smtClean="0">
                <a:solidFill>
                  <a:srgbClr val="800080"/>
                </a:solidFill>
              </a:rPr>
              <a:t>, </a:t>
            </a:r>
            <a:r>
              <a:rPr lang="ru-RU" dirty="0" smtClean="0">
                <a:solidFill>
                  <a:srgbClr val="800080"/>
                </a:solidFill>
              </a:rPr>
              <a:t>бутановая </a:t>
            </a:r>
            <a:r>
              <a:rPr lang="ru-RU" dirty="0">
                <a:solidFill>
                  <a:srgbClr val="800080"/>
                </a:solidFill>
              </a:rPr>
              <a:t>кислота</a:t>
            </a:r>
            <a:r>
              <a:rPr lang="en-US" dirty="0">
                <a:solidFill>
                  <a:srgbClr val="800080"/>
                </a:solidFill>
              </a:rPr>
              <a:t>, </a:t>
            </a:r>
            <a:r>
              <a:rPr lang="en-US" dirty="0" smtClean="0">
                <a:solidFill>
                  <a:srgbClr val="800080"/>
                </a:solidFill>
              </a:rPr>
              <a:t>CH</a:t>
            </a:r>
            <a:r>
              <a:rPr lang="en-US" baseline="-25000" dirty="0" smtClean="0">
                <a:solidFill>
                  <a:srgbClr val="800080"/>
                </a:solidFill>
              </a:rPr>
              <a:t>3</a:t>
            </a:r>
            <a:r>
              <a:rPr lang="en-US" dirty="0" smtClean="0">
                <a:solidFill>
                  <a:srgbClr val="800080"/>
                </a:solidFill>
              </a:rPr>
              <a:t>COCH</a:t>
            </a:r>
            <a:r>
              <a:rPr lang="en-US" baseline="-25000" dirty="0" smtClean="0">
                <a:solidFill>
                  <a:srgbClr val="800080"/>
                </a:solidFill>
              </a:rPr>
              <a:t>3</a:t>
            </a:r>
            <a:r>
              <a:rPr lang="ru-RU" baseline="-25000" dirty="0" smtClean="0">
                <a:solidFill>
                  <a:srgbClr val="800080"/>
                </a:solidFill>
              </a:rPr>
              <a:t>, </a:t>
            </a:r>
            <a:r>
              <a:rPr lang="ru-RU" dirty="0" smtClean="0">
                <a:solidFill>
                  <a:srgbClr val="800080"/>
                </a:solidFill>
              </a:rPr>
              <a:t>этиловый эфир </a:t>
            </a:r>
            <a:r>
              <a:rPr lang="ru-RU" dirty="0" err="1" smtClean="0">
                <a:solidFill>
                  <a:srgbClr val="800080"/>
                </a:solidFill>
              </a:rPr>
              <a:t>пропионовой</a:t>
            </a:r>
            <a:r>
              <a:rPr lang="ru-RU" dirty="0" smtClean="0">
                <a:solidFill>
                  <a:srgbClr val="800080"/>
                </a:solidFill>
              </a:rPr>
              <a:t> кислоты</a:t>
            </a:r>
            <a:r>
              <a:rPr lang="en-US" dirty="0" smtClean="0">
                <a:solidFill>
                  <a:srgbClr val="800080"/>
                </a:solidFill>
              </a:rPr>
              <a:t>, C</a:t>
            </a:r>
            <a:r>
              <a:rPr lang="en-US" baseline="-25000" dirty="0" smtClean="0">
                <a:solidFill>
                  <a:srgbClr val="800080"/>
                </a:solidFill>
              </a:rPr>
              <a:t>3</a:t>
            </a:r>
            <a:r>
              <a:rPr lang="en-US" dirty="0" smtClean="0">
                <a:solidFill>
                  <a:srgbClr val="800080"/>
                </a:solidFill>
              </a:rPr>
              <a:t>H</a:t>
            </a:r>
            <a:r>
              <a:rPr lang="en-US" baseline="-25000" dirty="0" smtClean="0">
                <a:solidFill>
                  <a:srgbClr val="800080"/>
                </a:solidFill>
              </a:rPr>
              <a:t>7</a:t>
            </a:r>
            <a:r>
              <a:rPr lang="en-US" dirty="0" smtClean="0">
                <a:solidFill>
                  <a:srgbClr val="800080"/>
                </a:solidFill>
              </a:rPr>
              <a:t>COOH</a:t>
            </a:r>
            <a:r>
              <a:rPr lang="en-US" dirty="0">
                <a:solidFill>
                  <a:srgbClr val="800080"/>
                </a:solidFill>
              </a:rPr>
              <a:t>, </a:t>
            </a:r>
            <a:r>
              <a:rPr lang="ru-RU" dirty="0" smtClean="0">
                <a:solidFill>
                  <a:srgbClr val="800080"/>
                </a:solidFill>
              </a:rPr>
              <a:t>ацетон</a:t>
            </a:r>
            <a:r>
              <a:rPr lang="ru-RU" dirty="0">
                <a:solidFill>
                  <a:srgbClr val="800080"/>
                </a:solidFill>
              </a:rPr>
              <a:t>.</a:t>
            </a:r>
            <a:endParaRPr lang="ru-RU" dirty="0" smtClean="0">
              <a:solidFill>
                <a:srgbClr val="800080"/>
              </a:solidFill>
            </a:endParaRPr>
          </a:p>
          <a:p>
            <a:r>
              <a:rPr lang="ru-RU" dirty="0" err="1" smtClean="0">
                <a:solidFill>
                  <a:schemeClr val="accent1"/>
                </a:solidFill>
              </a:rPr>
              <a:t>пентаналь</a:t>
            </a:r>
            <a:r>
              <a:rPr lang="en-US" dirty="0" smtClean="0">
                <a:solidFill>
                  <a:schemeClr val="accent1"/>
                </a:solidFill>
              </a:rPr>
              <a:t>,C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H</a:t>
            </a:r>
            <a:r>
              <a:rPr lang="en-US" baseline="-25000" dirty="0" smtClean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COH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этандиол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диэтиловый</a:t>
            </a:r>
            <a:r>
              <a:rPr lang="ru-RU" dirty="0" smtClean="0">
                <a:solidFill>
                  <a:schemeClr val="accent1"/>
                </a:solidFill>
              </a:rPr>
              <a:t> эфир, СН</a:t>
            </a:r>
            <a:r>
              <a:rPr lang="en-US" baseline="-25000" dirty="0" smtClean="0">
                <a:solidFill>
                  <a:schemeClr val="accent1"/>
                </a:solidFill>
              </a:rPr>
              <a:t>3</a:t>
            </a:r>
            <a:r>
              <a:rPr lang="ru-RU" dirty="0" smtClean="0">
                <a:solidFill>
                  <a:schemeClr val="accent1"/>
                </a:solidFill>
              </a:rPr>
              <a:t>СООН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ru-RU" dirty="0" smtClean="0">
                <a:solidFill>
                  <a:schemeClr val="accent1"/>
                </a:solidFill>
              </a:rPr>
              <a:t>метановая кислота, бутиловый эфир бутановой кислоты.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Этиловый спирт, С</a:t>
            </a:r>
            <a:r>
              <a:rPr lang="ru-RU" baseline="-25000" dirty="0" smtClean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ru-RU" baseline="-25000" dirty="0">
                <a:solidFill>
                  <a:srgbClr val="C00000"/>
                </a:solidFill>
              </a:rPr>
              <a:t>5</a:t>
            </a:r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ru-RU" baseline="-25000" dirty="0">
                <a:solidFill>
                  <a:srgbClr val="C00000"/>
                </a:solidFill>
              </a:rPr>
              <a:t>5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С</a:t>
            </a:r>
            <a:r>
              <a:rPr lang="ru-RU" baseline="-25000" dirty="0" smtClean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Н</a:t>
            </a:r>
            <a:r>
              <a:rPr lang="ru-RU" baseline="-25000" dirty="0" smtClean="0">
                <a:solidFill>
                  <a:srgbClr val="C00000"/>
                </a:solidFill>
              </a:rPr>
              <a:t>9</a:t>
            </a:r>
            <a:r>
              <a:rPr lang="ru-RU" dirty="0" smtClean="0">
                <a:solidFill>
                  <a:srgbClr val="C00000"/>
                </a:solidFill>
              </a:rPr>
              <a:t>СООН, </a:t>
            </a:r>
            <a:r>
              <a:rPr lang="ru-RU" dirty="0" err="1" smtClean="0">
                <a:solidFill>
                  <a:srgbClr val="C00000"/>
                </a:solidFill>
              </a:rPr>
              <a:t>пропиловый</a:t>
            </a:r>
            <a:r>
              <a:rPr lang="ru-RU" dirty="0" smtClean="0">
                <a:solidFill>
                  <a:srgbClr val="C00000"/>
                </a:solidFill>
              </a:rPr>
              <a:t> эфир </a:t>
            </a:r>
            <a:r>
              <a:rPr lang="ru-RU" dirty="0" err="1" smtClean="0">
                <a:solidFill>
                  <a:srgbClr val="C00000"/>
                </a:solidFill>
              </a:rPr>
              <a:t>этановой</a:t>
            </a:r>
            <a:r>
              <a:rPr lang="ru-RU" dirty="0" smtClean="0">
                <a:solidFill>
                  <a:srgbClr val="C00000"/>
                </a:solidFill>
              </a:rPr>
              <a:t> кислоты, </a:t>
            </a:r>
            <a:r>
              <a:rPr lang="ru-RU" dirty="0" err="1" smtClean="0">
                <a:solidFill>
                  <a:srgbClr val="C00000"/>
                </a:solidFill>
              </a:rPr>
              <a:t>пропантриол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бутаналь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ru-RU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ru-RU" baseline="-25000" dirty="0">
                <a:solidFill>
                  <a:srgbClr val="C00000"/>
                </a:solidFill>
              </a:rPr>
              <a:t>7</a:t>
            </a:r>
            <a:r>
              <a:rPr lang="en-US" dirty="0">
                <a:solidFill>
                  <a:srgbClr val="C00000"/>
                </a:solidFill>
              </a:rPr>
              <a:t>COOCH</a:t>
            </a:r>
            <a:r>
              <a:rPr lang="ru-RU" baseline="-25000" dirty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Необходимо классифицировать вещества.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118</Words>
  <Application>Microsoft Office PowerPoint</Application>
  <PresentationFormat>Экран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Кислородсодержащие органические соединения</vt:lpstr>
      <vt:lpstr>«Руки»</vt:lpstr>
      <vt:lpstr>«Руки»</vt:lpstr>
      <vt:lpstr>«Волшебные руки»</vt:lpstr>
      <vt:lpstr> «Куча мала»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Кислородсодержащие органические соединения</dc:title>
  <dc:creator>user</dc:creator>
  <cp:lastModifiedBy>user</cp:lastModifiedBy>
  <cp:revision>9</cp:revision>
  <dcterms:created xsi:type="dcterms:W3CDTF">2014-01-26T09:54:35Z</dcterms:created>
  <dcterms:modified xsi:type="dcterms:W3CDTF">2014-01-30T05:30:10Z</dcterms:modified>
</cp:coreProperties>
</file>