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9" r:id="rId8"/>
    <p:sldId id="260" r:id="rId9"/>
    <p:sldId id="265" r:id="rId10"/>
    <p:sldId id="261" r:id="rId11"/>
    <p:sldId id="262" r:id="rId12"/>
    <p:sldId id="263" r:id="rId13"/>
    <p:sldId id="264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FB72-4F27-40A0-9B94-615E8DACAA1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531-17E6-41C0-93C9-F6F695D52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FB72-4F27-40A0-9B94-615E8DACAA1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531-17E6-41C0-93C9-F6F695D52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FB72-4F27-40A0-9B94-615E8DACAA1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531-17E6-41C0-93C9-F6F695D52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FB72-4F27-40A0-9B94-615E8DACAA1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531-17E6-41C0-93C9-F6F695D52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FB72-4F27-40A0-9B94-615E8DACAA1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531-17E6-41C0-93C9-F6F695D52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FB72-4F27-40A0-9B94-615E8DACAA1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531-17E6-41C0-93C9-F6F695D52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FB72-4F27-40A0-9B94-615E8DACAA1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531-17E6-41C0-93C9-F6F695D52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FB72-4F27-40A0-9B94-615E8DACAA1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531-17E6-41C0-93C9-F6F695D52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FB72-4F27-40A0-9B94-615E8DACAA1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531-17E6-41C0-93C9-F6F695D52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FB72-4F27-40A0-9B94-615E8DACAA1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531-17E6-41C0-93C9-F6F695D52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FB72-4F27-40A0-9B94-615E8DACAA1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BB531-17E6-41C0-93C9-F6F695D52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DFB72-4F27-40A0-9B94-615E8DACAA1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BB531-17E6-41C0-93C9-F6F695D522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4.jpeg"/><Relationship Id="rId7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microsoft.com/office/2007/relationships/media" Target="../media/media1.mp3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0"/>
            <a:ext cx="79031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Различай </a:t>
            </a:r>
            <a:r>
              <a:rPr lang="ru-RU" sz="8800" b="1" i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б</a:t>
            </a:r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9600" b="1" i="1" spc="5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д</a:t>
            </a:r>
            <a:endParaRPr lang="ru-RU" sz="7200" b="1" i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Рисунок 4" descr="0_675b9_7a3d34d8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7345">
            <a:off x="5013638" y="2156125"/>
            <a:ext cx="3531793" cy="3531793"/>
          </a:xfrm>
          <a:prstGeom prst="rect">
            <a:avLst/>
          </a:prstGeom>
        </p:spPr>
      </p:pic>
      <p:pic>
        <p:nvPicPr>
          <p:cNvPr id="10" name="Рисунок 9" descr="9b15e3c2b42ede675e977e7cb8f3e38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29023">
            <a:off x="869959" y="2458966"/>
            <a:ext cx="2857500" cy="3133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Untitled-Scanned-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3475362" cy="42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Untitled-Scanned-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214422"/>
            <a:ext cx="4263386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-Scanned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643050"/>
            <a:ext cx="7715304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85984" y="142852"/>
            <a:ext cx="42675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Прочитай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-Scanned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071678"/>
            <a:ext cx="6762780" cy="4318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14546" y="142852"/>
            <a:ext cx="4532010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Прочитай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-Scanned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8039610" cy="3181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852" y="500042"/>
            <a:ext cx="63579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Источники: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images.yandex.ru</a:t>
            </a:r>
            <a:r>
              <a:rPr lang="ru-RU" dirty="0" smtClean="0"/>
              <a:t> – картинки</a:t>
            </a:r>
          </a:p>
          <a:p>
            <a:pPr lvl="0"/>
            <a:r>
              <a:rPr lang="ru-RU" dirty="0" smtClean="0"/>
              <a:t>1. Е.В</a:t>
            </a:r>
            <a:r>
              <a:rPr lang="ru-RU" dirty="0" smtClean="0"/>
              <a:t>. Мазанова. </a:t>
            </a:r>
          </a:p>
          <a:p>
            <a:r>
              <a:rPr lang="ru-RU" dirty="0" smtClean="0"/>
              <a:t>Коррекция оптической </a:t>
            </a:r>
            <a:r>
              <a:rPr lang="ru-RU" dirty="0" err="1" smtClean="0"/>
              <a:t>дисграфии</a:t>
            </a:r>
            <a:r>
              <a:rPr lang="ru-RU" dirty="0" smtClean="0"/>
              <a:t>. Конспекты занятий с младшими школьниками. Учусь не путать буквы.  Альбом 1 и 2. /Издательство «ГНОМ и Д»/Год 2006.</a:t>
            </a:r>
          </a:p>
          <a:p>
            <a:pPr lvl="0"/>
            <a:r>
              <a:rPr lang="ru-RU" dirty="0" smtClean="0"/>
              <a:t>2. </a:t>
            </a:r>
            <a:r>
              <a:rPr lang="ru-RU" dirty="0" err="1" smtClean="0"/>
              <a:t>Ефименкова</a:t>
            </a:r>
            <a:r>
              <a:rPr lang="ru-RU" dirty="0" smtClean="0"/>
              <a:t> </a:t>
            </a:r>
            <a:r>
              <a:rPr lang="ru-RU" dirty="0" smtClean="0"/>
              <a:t>Л.Н. Коррекция устной и письменной речи учащихся начальных классов. М., 2001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ticia-109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7" y="714356"/>
            <a:ext cx="1940639" cy="1643074"/>
          </a:xfrm>
          <a:prstGeom prst="rect">
            <a:avLst/>
          </a:prstGeom>
        </p:spPr>
      </p:pic>
      <p:pic>
        <p:nvPicPr>
          <p:cNvPr id="3" name="Рисунок 2" descr="pticia-109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1285860"/>
            <a:ext cx="1940639" cy="1643074"/>
          </a:xfrm>
          <a:prstGeom prst="rect">
            <a:avLst/>
          </a:prstGeom>
        </p:spPr>
      </p:pic>
      <p:pic>
        <p:nvPicPr>
          <p:cNvPr id="4" name="Рисунок 3" descr="pticia-109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928802"/>
            <a:ext cx="1940639" cy="1643074"/>
          </a:xfrm>
          <a:prstGeom prst="rect">
            <a:avLst/>
          </a:prstGeom>
        </p:spPr>
      </p:pic>
      <p:pic>
        <p:nvPicPr>
          <p:cNvPr id="5" name="lyusen_shambalani_muzyka_les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941547" y="3267076"/>
            <a:ext cx="609600" cy="609600"/>
          </a:xfrm>
          <a:prstGeom prst="rect">
            <a:avLst/>
          </a:prstGeom>
        </p:spPr>
      </p:pic>
      <p:pic>
        <p:nvPicPr>
          <p:cNvPr id="6" name="звкк леса дятел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941547" y="4221088"/>
            <a:ext cx="609600" cy="609600"/>
          </a:xfrm>
          <a:prstGeom prst="rect">
            <a:avLst/>
          </a:prstGeom>
        </p:spPr>
      </p:pic>
      <p:pic>
        <p:nvPicPr>
          <p:cNvPr id="7" name="ветер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983111" y="5229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0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0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2480"/>
            <a:ext cx="4119466" cy="49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132856"/>
            <a:ext cx="3748781" cy="4336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3442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 - копия (2) - коп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32656"/>
            <a:ext cx="3766123" cy="4000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707904" y="4642009"/>
            <a:ext cx="107157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13800" b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0"/>
            <a:ext cx="54854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Артикуляция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071546"/>
            <a:ext cx="1374095" cy="264687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166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5024" y="4867475"/>
            <a:ext cx="1646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губы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3627112"/>
            <a:ext cx="3028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преграда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 - копия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60648"/>
            <a:ext cx="3815158" cy="395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16316" y="4464391"/>
            <a:ext cx="13821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13800" b="1" cap="none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83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0"/>
            <a:ext cx="54854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Артикуляция</a:t>
            </a:r>
            <a:endParaRPr lang="ru-RU" sz="72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9191" y="1340768"/>
            <a:ext cx="1382110" cy="221599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138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572008"/>
            <a:ext cx="34282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кончик языка 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упирается в 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верхние зубы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3429000"/>
            <a:ext cx="3028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преграда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90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85728"/>
            <a:ext cx="61014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Характеристика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71612"/>
            <a:ext cx="1173719" cy="221599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</a:t>
            </a:r>
            <a:endParaRPr lang="ru-RU" sz="138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2264" y="1500174"/>
            <a:ext cx="1382110" cy="221599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138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143116"/>
            <a:ext cx="3663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согласный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5547" y="3505802"/>
            <a:ext cx="6296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вердый и мягкий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4429132"/>
            <a:ext cx="3150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вонкий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11m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5429264"/>
            <a:ext cx="1340392" cy="1147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5720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Физкультминутка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92</Words>
  <Application>Microsoft Office PowerPoint</Application>
  <PresentationFormat>Экран (4:3)</PresentationFormat>
  <Paragraphs>27</Paragraphs>
  <Slides>14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Димка</dc:creator>
  <cp:lastModifiedBy>Димка</cp:lastModifiedBy>
  <cp:revision>34</cp:revision>
  <dcterms:created xsi:type="dcterms:W3CDTF">2013-11-09T15:09:16Z</dcterms:created>
  <dcterms:modified xsi:type="dcterms:W3CDTF">2014-01-28T18:21:27Z</dcterms:modified>
</cp:coreProperties>
</file>