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66" r:id="rId11"/>
    <p:sldId id="268" r:id="rId12"/>
    <p:sldId id="269" r:id="rId13"/>
    <p:sldId id="267" r:id="rId14"/>
    <p:sldId id="273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9D53-65DF-46D1-869A-7FA40DE42935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1DB1-8E3E-4947-920C-32ADEACDD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89297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Если ты его отточишь —</a:t>
            </a: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5400" b="1" dirty="0">
                <a:solidFill>
                  <a:srgbClr val="00B050"/>
                </a:solidFill>
              </a:rPr>
              <a:t>Нарисуешь все, что хочешь!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>
                <a:solidFill>
                  <a:srgbClr val="00B050"/>
                </a:solidFill>
              </a:rPr>
              <a:t>Солнце, море, горы, пляж.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>
                <a:solidFill>
                  <a:srgbClr val="00B050"/>
                </a:solidFill>
              </a:rPr>
              <a:t>Что же это? ... .</a:t>
            </a:r>
          </a:p>
        </p:txBody>
      </p:sp>
      <p:pic>
        <p:nvPicPr>
          <p:cNvPr id="1026" name="Picture 2" descr="http://ai-cdr.ucoz.ru/kartinki/karandas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6092471" cy="6072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642918"/>
            <a:ext cx="5627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Словарная работа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рина\Desktop\Открытый урок\img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17730"/>
            <a:ext cx="5429256" cy="3740269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QSEhUUExMUFhUXGBwbGBgYGB8cIBocHSAfGhocIBgYHCggGBwlGxoaITEhJikrLi4uFx8zODMsNygtLisBCgoKDg0OGhAQGywlICQtNDQ0LDQ0LCwsNCwsLCwsLDQ0LCw3LCwsLDQsLCwsLywsLDQ0LCwsLCwsLCwsNCwsLP/AABEIAL0BCwMBIgACEQEDEQH/xAAcAAABBQEBAQAAAAAAAAAAAAAAAwQFBgcIAgH/xABFEAACAQIEAwUFBgIIBQQDAAABAgMAEQQSITEFQVEGBxMiYTJxgZHwFEJSocHRI7EVQ1NicpLh8RYkM4KyCKLC0hdj4v/EABoBAAEFAQAAAAAAAAAAAAAAAAABAgMEBQb/xAAvEQACAQMDAgQFAwUAAAAAAAAAAQIDBBESITEFQRMyUZEicaGxwWHR8BRCgeHx/9oADAMBAAIRAxEAPwDcaKKqHeb2xPDMKJEQPLI2SMG+UGxOZrbgAbaXoAn+Lcdw2Ft9oxEMN9vEdVJ9wJufhTLCdsuHymyY7CknYeMgJ9wJua5txPa1pMNNG+HjkxMzXmxchzyEXuFAZbRAABRltbLpY16wc/ChgCsuHxL405hmD5UB1ysNbZQLCxUk2PW9N1CnVisCLggg7EV9rkDhfaOfCoq4Z3hYMWMkckgL3+60ZfwiB/hv1rQOzffjiYrLjIVnX8afw39SR7D+4BaVMQ3+iq52W7b4LiA/5eYF7XMT+WQdfIfaAvutx61Y6UAooooAKKKKACiiigAooooAKKKKACiiigAooooAKKKKACiiigAoopOedUUs7KqjUsxAAHqToKAFKKpXEe9Hh8biKKVsTKxsqYcZ7k9JCRH/AO7lVan75JWd1w/CsRKI2Kucx8rDQgiONwP81GQNaorIuz3fLLiZvB/o12azErFKC/l9q0bquYjpe/pWn8H4rFiohLExK3IIIKsrD2kZTqjA7g0mQH1FFFKAVgvf52gzYuHDo0i/Z1LsVOXzyAZbEG+igi/981vVc4d+cyNxRwHN1hjVhlAsbs2W9vN5WU3P4rctGy4BFA8dvDEeZsmbPk5ZrWzW5nLpfpSVq9Fr86+XqIeebV8r2auXYLu8k4ojus8cYjdVZWuWKkXzADboL6Eg9KVAUhWIIZSVYEEEGxBGoII2IPOtV7Cd80sBWHiF5otAJh/1E9W/tR6+1v7W1WvA9yGFjkikaWSUIbyRSWyPodLoFZRex53ta2tWqLsdhYJTPhsNCjshR4ioCSITcgaEI1+mhGjDYq7OBpY+GcSixMSywSLJGwurKbg9fcQdCDqDoadVTl4OsSGThaxwSIbPBlCJIbAmOVAPJJaxWQa6jVlOsj2P7X4fiMZaI5ZEOWWIkFo2GnI2ZSdnGh99wHp5ELBRRRSgFFFFABRRRQAUUUUAFFFFABRRRQAUUUUAFNuI4+KCNpZpEjjX2mcgAfE/ypjxHjipKMPEvi4gi5QGyxr+OV7Hw16DVm5A2JGa9vewGLxgeSfHeNOSPsuHSMpGPxeQuxGh9snSwzEjQI2A17Yd+IBMfDow3/75QQP+2PQ/Frf4aybjnHsTjGzYmeSU72Y+UH+7GPKnwAq39oe6HGYXD+LnSZ9AYolZmN7Cy83IuSfLsKoGIgaNikisjg6q4KkH1VrEUxsVCdqmuzHafFcPZmwsuQsLMCoYEXuPK2l/X1NRFq+WpMi4JaLHz4jFtOcSIZ3Zn8YsYgGINwHQeS48o5a2vU13adpJcNxCFzPlSaTLOJHIVg1/M5sfMCbhjz3NiaqVvWlMLiXidXRwroyuraXDKQVIv0IBt6UJg0dn0UhgJGaKNmtmKKWsbi5AJseYvS9SjQrD+/8A4GFlixSwg+KvgvJe1nBDRmwPtZFkW5FrHqBbcKpnez2Zk4hgGjiJ8SNhKq/2hUHye8gm3rakktgOZ5pix1CiwC2UAbaa2GpO5JuSaU4XDHJNEksnhRs6h5LXyKTYt8BVl4h2L+xvhZsRIZOHzlCcRCNQrC9ihuUa2ttdAbXOlaxxXux4OuGaQ3iXJmE/jubC1w3mcqw9La1DpH5LJwfsPw6GJVjwmHdcvtuiyM4Oty7Alr79OlSfD+CYfDBvAhjgDat4ahAbcyALH5VyvwvtbjcHdMNi5VjBNgPZIvuI3BC33tbnrVhTvC41jYZIEzzDKRI0UF2CEWN2jXygi+tgaeNLRiO/do8TKowyTYcORGwYo5UaZjcEG+40XQipvGd+WB8BmjimaW2kTqACfVwSAv5+lc83vXwinAWGHttjExE86S5WxAYSJqyFWvZQshbRb+XW67bVHdnuKzYXERy4eUxSBgA3KxOoYHQr1B0qe7A9i/6UaRFmjiaJQxD38wN72tsFsL/4h8KvxCPJI6BkbKxXMhurZTbMp5qdwelqRAdfcI4yWcQYjIuIy5lK+xOn9pESTpqMyEkoT94FXaarkWPtzixhIcKHFoJRJDJ/WR2BARW5LqfgbbaVvndb3ipxOPw5LJi0HnXYSD8afqOV+lOQhfqKKKUAooooAKKKKACiiigAoory7gAkkAAXJOwHW9AHqsj70u9j7L/y+CBMjLfxyPIFuVvHcWlNwwzaqCpGpvZh2s72sNNixhryHAqT48kftT2GiDmIS2h1Bfa4Um+Wdue1T8RxPilBHGi5IYl2jjGw03PM/LYAUmQLV2E70/sGGnSSHxpncyLITq7nczMdWA3Frncab1r3dv2li4hB4odPtJA8ZQ13FtB5SBkjvcqoBGpNyxY1y/Fw6V0MiRSMg9pwpyr72tYfGkYpWRsysVYbMpsR7iKbhCnZ+MxkOHXPLLHEv4pHC/8AuY0zkGGxsRZVixKMpAIsysOYzbEfOuPp5nlbM7M7cyxLH5nWtp7k+2uGwuFlgxWISLK+aPNoCrb29c1yb/iFD9AICbuW4kqFh9ncgaIspzH0u6Bfz6VRuJ8Llw0rRTxtFIu6sNfQjkQeRBsa6RxvexwqMG2K8QgGyojm56Xy5R8SBWPdp8fjeP4jxYMHIY41KoEW4UbnNIQFLnQ5b6cr6kta9BUyjZRTl8FLHKYzGHdXVSq/xLm4soMZIa500Jve1euLcLmwshixETxONcraaHYg7EeovtVp7pOHJiOJ4dQ0qhAZWy21eM3TcEBQSNSNxbcikQM6XwBPhR3UKci3UCwBsNADsBtal6KKmGhRRRQBiXGez3DY+LTwY/EsMO0QxCI85VVlkdg+i2s27Ab2Y7iqT2Lj4Q8+Jj4gXERNsLIWcZFDNoSmlypQ6i2h2vWnd7PZXCy4zB4jFSmGGQvDNIGVbNkLwnMwsourAkg/dHqMD4hCqSyIriRVdlVxs6gkBh6EAH41G+RT5xRI0mlWJ88ayMI2/EgJCtsN1sdhWl93fe0mAwhw02GzZLmJorDMTraTMd7/AHxfTlprmOHw5c2UEn0qzYDsgzAFgR8x/KoqtxTpeZk9K3nV8qK1i5jLI8jAAu7MQNgWJJ+GtCQXq3f8Jgfi+HLlz0r1/wAN22c/Eftaqzv6T4ZdhYSXKKTNEVr1HhGIvY2q7Tdl2ItoSdjt+hpHB8OyEo4sw3FvzHp60f18HH4QVh8e/BUGw1qe9nMcMLi4Zn8XKjBj4TZXttdSRa43sdDax0Jqax/BTGL7jqPyvULicNv76mpXKnwR1bTB1X2Y7TwYvyRzxSuED3QjzIdA2S90IOjKdVPoRefrjLhHEZcHOk8DlJEN1I/MEcwRcEcwa6l7v+2cXFMP4iWWVLCaK+qMdj6o1iQfQjcGraeShKLT3JbtHmOHkVGKtJaNWG6GVhGHHqubN8KeYPCpFGkcahURQqqOSqLAfACkuKL/AAyeSlXPuRg5/Jad0o0Kh+NSYmJhNCvjRgWkw+gcj8cT6XfXVHNmsLFTfNMUUAN8BjEmjWSM3RhcGxB9QQdVYG4KmxBBB1FOKY4SIJLKF0Vsslv7zZlaw5A5FPvLHc09dgASSABqSeQoA+SOFBZiAALkk2AA3JJ2FYh38dqZckeGjkEccly8QuJWT7rSf2aE7IdTa5t7Ih+9rvObGMcLg3K4dT55AbGUjodxGCPjvtas4YvIxd2Z3bVmcksfeTqaZKWB8Kbk9hoATrqefxO9eTGRUvBhLnTU1If0UMpNr/pVeVzGL3LsbJyR54d28xcHD5OHoV8FybMQc6Am7KpvYAnXb7zddK4VJJJ1J3J61KR8M8xttsLdPr+XrS54ceSt8j+1OdxEZG0k+SDIrX+wndpgsdwkYiSZ45iZC0mYZYshIAZToVygOdQddwKzKThUnJGPwpNoZ40ZLuqN7ShiFa211Bs1qeqsX3IZ0Jx7M+cWwqwzPGkqTKpsJE9l9Nx/L4Vo/dv3i4rA4Uq2DknwcZP8WNSPCJN2DSWKNqw0Nj5t9qysrVuxvb/Ey8PTh/h4dIFVFJVCGbIQbkliLlgCSBqaeQk/x3tNHxPHxYrHQ4iHh8QypljZs2t7NINAWO5UmwUAa3ata7ueB4cB8fHAkTYr2EVcvhQrZUSw0DHLna33mtchQaxrhXbLE4rD4PhZgR0E0QB1u6I2bJsQLbFrHQa8zXTVEQYUUUU8QKKKKAKF32cMim4XK8hCtDZ4iSB5rgZdd8wuLdbVzbxTDxxyMkcqzILWkClQ1wCfK2osSV+FdV943BnxnDsRBEoaRlBRSQLsrBgLkgA6bk2rlOLAszrHYZibW6HmD0I5imTaW7FSzsiU7K4pEkAZVN+talGyunltl9Liq/wnsLh1QGUEvzsxA/I/nVkwvB40ACSSKBsM5I+Rrk+oXNCrPMG8/Q37WFSnDEsCUWEHOlRhF/D+VOGwDcpG/L/616MDjd2PrZf0FvnWc554Zb1CMmEHIflTHHcJWTb2hqrdPT1v09KkWVgPbuPcv6D61pCRn01X/L/qKdCck8phyQKndHAzcxyI6jqKgOK8ItdlBt06e/8AerhisK0lr2zDUEaH15HfXSouWUqcsgym9h0Pu/atChWaeY+wkkmsMz7FYW3up12T7STcMxS4iHW2kiE2EiHdSeW1weRAOu1T3FuHKQWA99v51WMVhuVb1vcqSMu6tjrfgXF4sZh454WzRyLcenIqRyINwR1FL4I2BjO6aD1X7p9dNL9VNc89yPa44LF/Y5W/gYhhl6JKbBT7mACn1y7WNdC4lMrCQX0BDDqp1vbmVIuPQsNzV9PJlNY2HVFANJYiXKNBdjoo6k7fDmegBNKIMOGYtZZ8SVJJiZIW6XVfF0OxP8ax6Zaxfvp7xWmd8BhG/hLpiJF++b2MYPJAdCfvHTYea097vawcMwgwmHa2JxGYswNmVWJ8SXqGdrhbbea1soFYDgodLdT9a0yctKJKdNzeD5hsPUzhMFyXnXvBYPWwGtWfA4QRLma1+ZNZVzdY4Nu3t1FCGB4OBqTT2Ph5kOX7v4uvoOfxpfDAOdc2QG/snX422qajZNgGt/gbT4WrGq3E0/1LiS7DBeHqosABbpX0cP5/tv8Ar0qUDr0a/wDhr4WH4W+X+tVPGmLkipMBzIt6f7b8q94DgMUzFXZEFt22uL6XG1SMh6KxPuH70hLKwvaNz7gP3p8K0hst0Z72p7NeFmZCthyvaqlVx7WpiZGJ8CVU66enJTVNKkaV1NjKUqS1STZg3iiqnwrBtXcxxA43E4dZIlC8Pw0ixuo3aVlW7HkcgYAW1uxJ1rcayT/0/Ywyx41vBSNTKhGQWW5WxRV5KoAO/wB+tbq/HgphRRRSgFFFFAHwiuaOMdip8BxKQR4cyQR5p1Jym8AOp96E2I32NrEX6Yqm95nY08RgHhSNHiIg3hG9g2YAMjW1CsANugvemVIa4uPqOjLS0yo8OdZo1dClmFx5P0vTv7KOZHyFZTwnh2OgxBw5LwTLqVc2Fv5MpvuL7itD4XgMX/WzKdBsnz1ri72z/p5Na18u5vULjxFnBJHDdGpQYdutN/s8w++PkP2r4JJxzQ/9p/RqoYb7osZFmiIpNo77ACkWx8o3VD13X968njOX24yPUEW/O1PUJ9hcibxEHUGmGNUEFXFxzBp//wAQYbnLl94P6U2n4thGvaUN7gTU8FUT3i/Zh4ke5WcTAyXKeZfwnce7rUNi4le5XTqD1+uVWXiE0QBK5/gAf/lVfxcqk38wPXLv7+tbFvJvciqOPGSs43DnluNjXUfdl2m+38PimY3kUeHN/jS1yemYWb/urm3EFW0JF+R61d+57HKkmIwsxIw+MidSVJ8siKxYC3slos5uOaD0rbo1OzMa5prOqJoA71MJHiJIVLzRAIITDGzl3zN4qr91ljXIbjle16s3Du0kE+FOPBZcMiuys4sSqEhny3vY5bLex1OmtcsYiXDloQssyxXJc5SfBzsbrGpfzAIAdwSedS8faOc4KThsVjhy4YsC2iKSW0ZmyZ2CuVFgCDp5jU7kkssqpNvCI7j/ABeTiGLlxUuhdvKu+VRoqj0A+ep3p3gMLfemmHiA3+A/lUthFvu4UdLi/wA76fWtZ9xVbNa1pqK/UkMKbHIi5m5nkPeamMNgxcNIc7dOQ+H6mm3DYgwsrJb0YH9asGF4Wd/r8qwrisos044xuCtS0dLxYAjlSzxqvtMq26kCs2U12HOSEVpTTrXkTRf2qfA3r0HTkx+R/amPPoxuT0r+6vfigcxSZK9T8j+1IS4+NB55UW3VgP50ii3whG0LSOraeQ/Gsn7bcNWDEXUKFbzBQ17e8cqu3Gu2eHiUhWWV+QGo+JqN7u+Aw8WxkbO0hMYMuIVlXIQCoijXmbm5a4tZbc63+j21aM3Nppfczb+tBx0rdmvd0vDEg4XhssXhtIgke9szM2uYkb3FrA7Cw5Vca+AW2r7XTGQFFFFABRRRQAUUUUANeIcNhnAWaKOUDUB1DWPUZhofUVGHslhr3VXX3Svb4KWIHwFTtUrt92+jwB8GMxnEshceK2WNF1szEasSQbIupsdt6jqUqc/PFP5rI6M5R8rwSHEeC4WBDJNM0ca7s8igfNhVQl43hHcrBDjZVt/1ciqh9wlyFvfoOl6zzsu0/GcY02NmlcRWZbWCLr7AUeyLc1169a1GZkvobAaCue6ncW9vLRTpQb+SNG2hVqLMpPBnfaH+kTKww6u0OhXMqqw6hsjAXvrpyqY4F2eD4cNiZwsxvdCo8uu2rEt13G9WiSZR6/CvBxC87X6f6DWsp9Qk44UIr5IuKg086mVXC9iHYF/GjBJ0GQ/C5z/pXjEdjphuImHW5/8AqalO0HH4cGoeRJRf2SikXPIXNh86juy/bX7ZmS+RhsDqSPyH5VJGpdypurj4V3/4LmClozuRGL7MOu8A/wC0j9wfyqJn4UR/VSj3Bq0qZWO7n5D9qjZyObt+X7U+lf1O/wCR7oJmbYjB23Lr/iUkfMjSoxjJHdlkdGBGQKCLqwZWa9/KRfL65z0q/cajYjNGcxG4bmP30qm8ZxeeQjW1hcEeweX16+lbllXdR8GbeUtCIpH/AOXlj5+LERteyrMD79XAv7qfq8jh3Z7MixRBQpAkVQFALqMvlRV31NREg1Yi2XOBcWHXlU7wzEZGVMw0Ysxubb7Abajc2ubgVo1XiLZQgviR7iwwtcyRhjy1JH176cxRDlKo+C/qKsfAASSwQKhOgOlztewBsLe6+tWNYg2uSP5//wA1z9e+cJYx9jbpW+2Uyj4SIj2ZjryGX9FqRgws3Lx7+isPlZRervhojyjBt+Ejb42paXjMUI8/kF7akfoaoTvpSfwxz7Evh4RSZ8JiUAZlxZXncM3zDXNPpo5oIjM2FbIouWKDbr5dfyq4pjC4BXLlYaEHNcfDQ/OvE6lozGzEoRYrpa3TUE2+NRK9i9pxDTP+1lK4d20w0jKnnV2IUAIxuSbACwvvV5j4TMRcROR1Fj/4k1BQdlMIrZliVW6j6tvzqUbBzllaLGYpJF2IfxL+hWW4ceh026VKpdPnLD1r2/2ROVzFf2v3H44ZKN4Zf8h/Skp+DvIMpw0rX5FLX+LkAfGmHZnvkTxTh+Ix+BIrFfFAOUkG3nS5MR25sNdwK1WKVWUMpDKwBBBuCDqCCNxWxHoVv5lKXuv2KL6hU4wjFMV3Sz4qUeSPCRfeJIkffYIhyjS59q21aj2Q7KYfhsHg4cHU3d21Z26sQBsNAAAB86naK2aVKNOKjEpTm5PLCiiipBoUUUUAFFFFABRRTXiuOWCGWZ/ZjRnPuUE/pQBXu8LtvFwuDM1nme4iiv7R/EeiDmfgK5ymwOJ4g3irDJJIxJkmdzZyTdbZ9FCrZQoJ2+AZ8X4zLicSMXiW8RncFhyCg3yAHQKF0A+etbZhMRHIqvER4ZAykCwrJ6nfztopxjnPfsXLS3jVby+Ci9luxOLgcP8AaRF+JY9cwGtiTYVe0hYbuTpqdNfWlS4HOvDTelcrcXVW4lqnj2SNilRjTWIn04cH19+v868yOsS3JAG2uny9fSk1ldjtYfXP/aqPxXshiJccZPGfwwQwfMbrzyrrcWHOlt6MKjaqT0pLPqLUnKONKyTvaXAyY2MQ5hHFcEsQS7W2AW/lGvPX0r3wDs/DhAfCU5iLFzqx+NtBpe1TEUYGg5df3NenPyodxPR4Sfw+gqpx1asbjWc0xmj0udBTyeYA23PQfr0FNTGWN2+CjYfXX+VLDbckz6Ee0eY5QDY6dPr62qr9seElWMkS2iBUMB1PP1Fx82rRMJg9RbfYenU29BSfHeGZ8LIqj2gbe69hf/KDV+zutFVPsUbuGuOO5hhXl1Nz9fGrV2Z4M0rI0gbwWJC25ke1Y8h5txzFVp1IJBGoNvlWx9neG2wEObdSPgGPL4tf31t9QuHTpbdzNt6eqe4whXJ5CdBoD9fWlSMSlaXxWFvqR6H3j9DvSSApyuv5j3ftXNSnqRvReEPsPMRYjeq3274DLjQrI4DDcHTN01Gx1P5VYYrHUG4+vlTgJUVKtKjUU48oKkI1I4ZUe73h5w5eOdpFlv5ELHIygbpyY3vfmKujOeRv79f9aZYjDZhbTr7jyPUe8VTMH2ymXFDDy4c2LZRYkuNfavbzrzvba+pqaVOpeTlVjyt2tvoQpwoJRfBf1Y9D8DX1sXl812038pJ/Leki2ujfP9+de/GIOo1qhgnayZP3k8Vw0+IDwg+IBaRrWBt7OhGp1OvoKne7PvIkwUmSZV+yPlDBPL4TXsZVS5FjrmVQAfaGt81zx3DoJxaWKN/8Si/z3FVfind3C4Jw7NG+thmzKfffUfA10ll1ahCEack1ju9/57GTXsqjk5LH2OhIpAwDKQykAgg3BB1BBG4tXqsC7pe37YKb+j8W14c+SKS//Sa9spv/AFZP+U+h032uiTTWUZj2CiiilAKKKKACiiigApHGDyP5VbymytsTbQG+wpaq33j8SbD8MxcqXzCIgEC9i9kzfDNf4c6GByYVJUG/uXp6CtW7E/bGiUShI4wLKMtmI62B0v7hVG7CIn2xBIBscpOwa1x6bX+Na/hZAwurAr1H6Guc61cYxS0/rl/g1en0s5nn/A4WADqaU0pHxr6D6/evagj0/n865lp9zTE+KYtYIZJmAsikgdTbQW5m9YdF2oxImEhkZrMWyEnKbm9so33rdlNvf1/3qPHD4i2fw478jlGt9Sdq0rC7pW8ZKcNWStXozqNYljAz4Jxd54lZomUkbbD8/wBaczTMTbQHmRqR+Vgf2p1M1hTWKMk/3jv9elVsxbcksIsJbYbPEcVjYak/P4mniRBRc70tFCF052uT0FKYSLOc1vKNAOv19c6jcnIJSwfY4iFH438o9Bvf9T8KcOhbyIubMQiDrbQfDck8hc19jN3Z/wAPlX38z9dasXZPh/8AXsOoj92xf3k3A9P8VXrC2desorjl/IpXFXRFs567f9nWwWPkhvmBs4NrXDi505APmHwFavwKLNhlj6oBqNjb12INQffKkY4rhmltkyRZ+uUSPm9/lq9cbwXg4i6+xLd16Z/vj43DeuZulbHVaTlT1R4i/oyrbSw8PuV+Rbrm+DDoRsf0Pwpq8PMVLTJaUi2ji9vXZh+vxpnKmRrHY7H658v965p5T2NSEiN8GxzIbNz6H3il4sUOYKkb9P8AN099LTw21HxpoWysG5c/d/p+9KnrRIL4vGxxoXdgqjnVDfvAi+0g+D5VawcEElT5WOmlra6GrpxDhUU6lXXQ9NPW+nO/Oqp/+MoS5/jSAcgAP5mr1k7NKXjZz/PQrXHj5Xh4wXrwA1mB0IuLcxypTJp1pLhuFEMSRBmdUGUFrZrctRYG23Kl81tjp0rLlzhPKLCbfIg8JGq1Xu0fGliglyyKsgUi19dRbS2oOtWgOD9fV6rfajsnDiwW9mXk6jX4j7w+r1ZtJU/EXi8DauvQ9PJjuGUsQovnJAX36BdeWvOuzeGROkMaSsHkVFDsBbMwABa3K51+Nce4zCnDyZJV1RhflmAOtrjmK7JhAyixuLDU8/Wu8g1JZRzbTTwz3RRRTxAooooAKKKKACmvE+Hx4iJ4ZkDxuLMp5j9Ot/SnVFAHG/HsCYMTPCua0MsiKW9qysQpNueUCrR2S4/isRkw0YRQo8z2OiC3K+p/envfhGF4tII9S8UZcL+LUWsNyQFPxFNu7HiMKeIrsqOSLX0uAOvv9edZnUkvAlLTqa4/ct2jfiJZxk0XBwLGuUX9SdSTzNKk03hmDgFSCvIjn1pUty51xck87m7skfDrpy5/t+9fWNfSbC1eAd6QUSkjLajly+vT+dOII8i3O/1pX1Etp9etKA3b0XU+/l+X86HLOw1nhoy1k5tqx6D6/lT+Q5EJXkLKPXb+dJYNLAsfafb0H1/IUpOLui30XzH4bfmfyqWC7EMmOeG4HOUiBI01I6ffb0NzYHqwq8xoFAUAAAWAHIDYVF9nsFkTOw8762PJfuj001Pqbcqlq7Lptr4FLL80t3+EY1xV1y24Rz334y5+Im4sI40UeoPnP/kfzrWeAscfwvDtfzmNSrH8cflve2xKkEjkxtWS99+FI4iWvcNGh22sLW9dr/Gtd7sIsvC8Jpa8Zb/Oxf8A+VTxjrlKMuHka3iKaIDG3yB7WKm5B3X7rqfUH+VGIg8RPXcVYe1GE817DK62On3hffrddv8ACfSq5w5/JY7qbH4b1yF5buhVcfT7djVo1NccjXDvcWPuNNMRDlNuRqRxcdmvybf3/wC//kaTmjzLY1S8si3GQzgbS3T+X1p8KWA/0NNR5WHyPx/1t+dOkpZbbj/0FFb/AFr2aTItr8/dShFqjYg1xTZBmJsBuen7Co7iPGFijMujKPaseXpbc7W63qXJB0uNeR+taxztvwY4fEHLcRP5lHIdR8D+RFaPTraFxU0TePyQXFaVKGpLI047i2xuIeRV9pgiINSdlUW5sf19K6u7KwyJgsMs1xKsMYcNYkMFGYEjS4NxXPfczwQzcVidLMkCmV849Cigf3gzXB09gn0rpiu0pQUIqMeEYE5OTbYUUUVINCiiigAooooAKKKKAKR3g93cfEmWYSNFiI0yo4AINjmUMLXIuTsbi9/Q86dpcDJh8VJFJGqSo1mCezfcFbbKRYja3QWsOwqqvbjsPh+IxMGRUxFv4c4HmUi+UE7smpBXoeRAIa4i5Oe8F2sxWFj8Fo8hGi50KldtLG3X8/Wrl2C4nJPHIZNWz7+m+3IAn86z7j+LxeJxITGSN46kR/xfLlscuugAHMtbXc09xD4vg+I8NnjYlVbyNnRlN7EG3oaybzp8KtOSppKT3LlC6lGS1ttI1g8/l9fXKgEZgL+p+vfasyTvGlylfDS/I6/mKacG7YSpiPFmdmRiQ9gNraWGlrG1Yy6NcYbeNvqX3f0spI1uTEBTtc8h79qVihJAUnUm7H8z9elRvCuIYeVrrPCSCfLnF7+6/IfrT/C8aw5UnxkBubgnYDqRteqEbeefK9iWdWOOSRz89tNB0HKnHZ+AT4hlscqZTIeXVUv1J1I/CNdxdhwGf7c7DDjMimzTkfwwRbyrt4ja7DQcyNL3zhHDEw8eRLnUszG13Y7s1uZ/IAAWAAra6X06bn4tVYXZFC5uFjTEe0UUV0xmmGd/9xiYiQQph0bS18xDDTXQFdxbze+tP7t7/wBF4LN/YJb3W8u/921SXG+A4fGKq4mFJQjZlDDY/DkdiNiNDepKmRhht+o5yysCGOwwlRkOl9j0PI/A1nqLlkkW1iD5h0bYj11F79CDzrSaqPargLmYYmEXuuWdBe5C6pIg5uuqkbspFtVAOd1Sz8enqj5kT21bRLD4ZDN50I5jb4fR/Km0T3Fe8JiFdmKMrW6G9r6fDavmIiyN0Daj3/X6VyE4PG64NiMlkb4mDMCedeIToD8/fz/OlsTiViUu5CqASxO1hvWfYDt8DKQynIWJv0v6e+pLe1rV4twWUhZ14QaUnyaDeoTH9pIoJRFISL2N+QudPr9q+S9sMIFU+MptvbUga8ut+W9Z52447HipVaINZVtc6X16Vasenzq1NNSLS9eCK4uYwjmLWS8dpO1MeHtkZJGP3b8hbmOevxrOeK46THSvIWCqqkhWcABV+6t7ZmJ5DU004fhUkD52kMnlESImYyOTYLvpp0uSSLCti7te6Jo5BPxFIyAPJAfMMxsQz2OU21GXUX15C/R2fT6dvxvL1MyvdTq7PZeh9/8ATtwuVBip2XLFIEVSwILFbtdSR7Nm+Nx0raK+AV9rRRVCiiilAKKKKACiiigAooooAKKKKAI7iPAcNiCTPh4ZSRYl41a45akcuXSs/wC0HcnhJ5Q8EjYZLeaNFzAm5JYF28h1AsNNNq1GikwBz72t7t+KJHFhIVTFYaIs6MirGwZzqHDNcnpYka8rCybd03EWjiwxhwaDMZGxCm7gGwyM9gWAuSFAIuN9q6GopNIGC8Y7l8U8o+zrhIUUKL+NK2c82syHKf7ug6VZ+Adzkca5cRP4ga+cRplvcAWzsWYDc+XIet61OikcE+RU8DThXDYsNEkMKBI0FlUchvz3JNySdSSad0UU8QKKKKACiiigAooooAz3t13cfaZPtWDfwMSfb1IWUettn21sb21HOs97S8F4pgLSImIZQDdgFlVLgXsUJa19bsii4FhtXQlFQzoQm8yQ5Ta4OSJZcbisM7+LPMEb+JH4cjZVC5xIzhCiroRqQdL2I1pnxjh8axxSweOY2VQ7SJYLLrmRWXRl00PvG4NdhBRvakpsKjoUZFZDupUEHnqDodadGnGKxFYEcm+TkuDs6Z4Y3wceLnks/jgQnIliMuV1vmutzrrptyq59i+7nHYnDMrQ4WCORr+NPGWnAHKMfcU+uU761v8AgcDFAgjhjSNBsqKFAvv5VFqcU7SGTOuwHdVFw6b7Q8xmmFwhyBVUEWJym5DWuL5tietaLRRTksC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xQSEhUUExMUFhUXGBwbGBgYGB8cIBocHSAfGhocIBgYHCggGBwlGxoaITEhJikrLi4uFx8zODMsNygtLisBCgoKDg0OGhAQGywlICQtNDQ0LDQ0LCwsNCwsLCwsLDQ0LCw3LCwsLDQsLCwsLywsLDQ0LCwsLCwsLCwsNCwsLP/AABEIAL0BCwMBIgACEQEDEQH/xAAcAAABBQEBAQAAAAAAAAAAAAAAAwQFBgcIAgH/xABFEAACAQIEAwUFBgIIBQQDAAABAgMAEQQSITEFQVEGBxMiYTJxgZHwFEJSocHRI7EVQ1NicpLh8RYkM4KyCKLC0hdj4v/EABoBAAEFAQAAAAAAAAAAAAAAAAABAgMEBQb/xAAvEQACAQMDAgQFAwUAAAAAAAAAAQIDBBESITEFQRMyUZEicaGxwWHR8BRCgeHx/9oADAMBAAIRAxEAPwDcaKKqHeb2xPDMKJEQPLI2SMG+UGxOZrbgAbaXoAn+Lcdw2Ft9oxEMN9vEdVJ9wJufhTLCdsuHymyY7CknYeMgJ9wJua5txPa1pMNNG+HjkxMzXmxchzyEXuFAZbRAABRltbLpY16wc/ChgCsuHxL405hmD5UB1ysNbZQLCxUk2PW9N1CnVisCLggg7EV9rkDhfaOfCoq4Z3hYMWMkckgL3+60ZfwiB/hv1rQOzffjiYrLjIVnX8afw39SR7D+4BaVMQ3+iq52W7b4LiA/5eYF7XMT+WQdfIfaAvutx61Y6UAooooAKKKKACiiigAooooAKKKKACiiigAooooAKKKKACiiigAoopOedUUs7KqjUsxAAHqToKAFKKpXEe9Hh8biKKVsTKxsqYcZ7k9JCRH/AO7lVan75JWd1w/CsRKI2Kucx8rDQgiONwP81GQNaorIuz3fLLiZvB/o12azErFKC/l9q0bquYjpe/pWn8H4rFiohLExK3IIIKsrD2kZTqjA7g0mQH1FFFKAVgvf52gzYuHDo0i/Z1LsVOXzyAZbEG+igi/981vVc4d+cyNxRwHN1hjVhlAsbs2W9vN5WU3P4rctGy4BFA8dvDEeZsmbPk5ZrWzW5nLpfpSVq9Fr86+XqIeebV8r2auXYLu8k4ojus8cYjdVZWuWKkXzADboL6Eg9KVAUhWIIZSVYEEEGxBGoII2IPOtV7Cd80sBWHiF5otAJh/1E9W/tR6+1v7W1WvA9yGFjkikaWSUIbyRSWyPodLoFZRex53ta2tWqLsdhYJTPhsNCjshR4ioCSITcgaEI1+mhGjDYq7OBpY+GcSixMSywSLJGwurKbg9fcQdCDqDoadVTl4OsSGThaxwSIbPBlCJIbAmOVAPJJaxWQa6jVlOsj2P7X4fiMZaI5ZEOWWIkFo2GnI2ZSdnGh99wHp5ELBRRRSgFFFFABRRRQAUUUUAFFFFABRRRQAUUUUAFNuI4+KCNpZpEjjX2mcgAfE/ypjxHjipKMPEvi4gi5QGyxr+OV7Hw16DVm5A2JGa9vewGLxgeSfHeNOSPsuHSMpGPxeQuxGh9snSwzEjQI2A17Yd+IBMfDow3/75QQP+2PQ/Frf4aybjnHsTjGzYmeSU72Y+UH+7GPKnwAq39oe6HGYXD+LnSZ9AYolZmN7Cy83IuSfLsKoGIgaNikisjg6q4KkH1VrEUxsVCdqmuzHafFcPZmwsuQsLMCoYEXuPK2l/X1NRFq+WpMi4JaLHz4jFtOcSIZ3Zn8YsYgGINwHQeS48o5a2vU13adpJcNxCFzPlSaTLOJHIVg1/M5sfMCbhjz3NiaqVvWlMLiXidXRwroyuraXDKQVIv0IBt6UJg0dn0UhgJGaKNmtmKKWsbi5AJseYvS9SjQrD+/8A4GFlixSwg+KvgvJe1nBDRmwPtZFkW5FrHqBbcKpnez2Zk4hgGjiJ8SNhKq/2hUHye8gm3rakktgOZ5pix1CiwC2UAbaa2GpO5JuSaU4XDHJNEksnhRs6h5LXyKTYt8BVl4h2L+xvhZsRIZOHzlCcRCNQrC9ihuUa2ttdAbXOlaxxXux4OuGaQ3iXJmE/jubC1w3mcqw9La1DpH5LJwfsPw6GJVjwmHdcvtuiyM4Oty7Alr79OlSfD+CYfDBvAhjgDat4ahAbcyALH5VyvwvtbjcHdMNi5VjBNgPZIvuI3BC33tbnrVhTvC41jYZIEzzDKRI0UF2CEWN2jXygi+tgaeNLRiO/do8TKowyTYcORGwYo5UaZjcEG+40XQipvGd+WB8BmjimaW2kTqACfVwSAv5+lc83vXwinAWGHttjExE86S5WxAYSJqyFWvZQshbRb+XW67bVHdnuKzYXERy4eUxSBgA3KxOoYHQr1B0qe7A9i/6UaRFmjiaJQxD38wN72tsFsL/4h8KvxCPJI6BkbKxXMhurZTbMp5qdwelqRAdfcI4yWcQYjIuIy5lK+xOn9pESTpqMyEkoT94FXaarkWPtzixhIcKHFoJRJDJ/WR2BARW5LqfgbbaVvndb3ipxOPw5LJi0HnXYSD8afqOV+lOQhfqKKKUAooooAKKKKACiiigAoory7gAkkAAXJOwHW9AHqsj70u9j7L/y+CBMjLfxyPIFuVvHcWlNwwzaqCpGpvZh2s72sNNixhryHAqT48kftT2GiDmIS2h1Bfa4Um+Wdue1T8RxPilBHGi5IYl2jjGw03PM/LYAUmQLV2E70/sGGnSSHxpncyLITq7nczMdWA3Frncab1r3dv2li4hB4odPtJA8ZQ13FtB5SBkjvcqoBGpNyxY1y/Fw6V0MiRSMg9pwpyr72tYfGkYpWRsysVYbMpsR7iKbhCnZ+MxkOHXPLLHEv4pHC/8AuY0zkGGxsRZVixKMpAIsysOYzbEfOuPp5nlbM7M7cyxLH5nWtp7k+2uGwuFlgxWISLK+aPNoCrb29c1yb/iFD9AICbuW4kqFh9ncgaIspzH0u6Bfz6VRuJ8Llw0rRTxtFIu6sNfQjkQeRBsa6RxvexwqMG2K8QgGyojm56Xy5R8SBWPdp8fjeP4jxYMHIY41KoEW4UbnNIQFLnQ5b6cr6kta9BUyjZRTl8FLHKYzGHdXVSq/xLm4soMZIa500Jve1euLcLmwshixETxONcraaHYg7EeovtVp7pOHJiOJ4dQ0qhAZWy21eM3TcEBQSNSNxbcikQM6XwBPhR3UKci3UCwBsNADsBtal6KKmGhRRRQBiXGez3DY+LTwY/EsMO0QxCI85VVlkdg+i2s27Ab2Y7iqT2Lj4Q8+Jj4gXERNsLIWcZFDNoSmlypQ6i2h2vWnd7PZXCy4zB4jFSmGGQvDNIGVbNkLwnMwsourAkg/dHqMD4hCqSyIriRVdlVxs6gkBh6EAH41G+RT5xRI0mlWJ88ayMI2/EgJCtsN1sdhWl93fe0mAwhw02GzZLmJorDMTraTMd7/AHxfTlprmOHw5c2UEn0qzYDsgzAFgR8x/KoqtxTpeZk9K3nV8qK1i5jLI8jAAu7MQNgWJJ+GtCQXq3f8Jgfi+HLlz0r1/wAN22c/Eftaqzv6T4ZdhYSXKKTNEVr1HhGIvY2q7Tdl2ItoSdjt+hpHB8OyEo4sw3FvzHp60f18HH4QVh8e/BUGw1qe9nMcMLi4Zn8XKjBj4TZXttdSRa43sdDax0Jqax/BTGL7jqPyvULicNv76mpXKnwR1bTB1X2Y7TwYvyRzxSuED3QjzIdA2S90IOjKdVPoRefrjLhHEZcHOk8DlJEN1I/MEcwRcEcwa6l7v+2cXFMP4iWWVLCaK+qMdj6o1iQfQjcGraeShKLT3JbtHmOHkVGKtJaNWG6GVhGHHqubN8KeYPCpFGkcahURQqqOSqLAfACkuKL/AAyeSlXPuRg5/Jad0o0Kh+NSYmJhNCvjRgWkw+gcj8cT6XfXVHNmsLFTfNMUUAN8BjEmjWSM3RhcGxB9QQdVYG4KmxBBB1FOKY4SIJLKF0Vsslv7zZlaw5A5FPvLHc09dgASSABqSeQoA+SOFBZiAALkk2AA3JJ2FYh38dqZckeGjkEccly8QuJWT7rSf2aE7IdTa5t7Ih+9rvObGMcLg3K4dT55AbGUjodxGCPjvtas4YvIxd2Z3bVmcksfeTqaZKWB8Kbk9hoATrqefxO9eTGRUvBhLnTU1If0UMpNr/pVeVzGL3LsbJyR54d28xcHD5OHoV8FybMQc6Am7KpvYAnXb7zddK4VJJJ1J3J61KR8M8xttsLdPr+XrS54ceSt8j+1OdxEZG0k+SDIrX+wndpgsdwkYiSZ45iZC0mYZYshIAZToVygOdQddwKzKThUnJGPwpNoZ40ZLuqN7ShiFa211Bs1qeqsX3IZ0Jx7M+cWwqwzPGkqTKpsJE9l9Nx/L4Vo/dv3i4rA4Uq2DknwcZP8WNSPCJN2DSWKNqw0Nj5t9qysrVuxvb/Ey8PTh/h4dIFVFJVCGbIQbkliLlgCSBqaeQk/x3tNHxPHxYrHQ4iHh8QypljZs2t7NINAWO5UmwUAa3ata7ueB4cB8fHAkTYr2EVcvhQrZUSw0DHLna33mtchQaxrhXbLE4rD4PhZgR0E0QB1u6I2bJsQLbFrHQa8zXTVEQYUUUU8QKKKKAKF32cMim4XK8hCtDZ4iSB5rgZdd8wuLdbVzbxTDxxyMkcqzILWkClQ1wCfK2osSV+FdV943BnxnDsRBEoaRlBRSQLsrBgLkgA6bk2rlOLAszrHYZibW6HmD0I5imTaW7FSzsiU7K4pEkAZVN+talGyunltl9Liq/wnsLh1QGUEvzsxA/I/nVkwvB40ACSSKBsM5I+Rrk+oXNCrPMG8/Q37WFSnDEsCUWEHOlRhF/D+VOGwDcpG/L/616MDjd2PrZf0FvnWc554Zb1CMmEHIflTHHcJWTb2hqrdPT1v09KkWVgPbuPcv6D61pCRn01X/L/qKdCck8phyQKndHAzcxyI6jqKgOK8ItdlBt06e/8AerhisK0lr2zDUEaH15HfXSouWUqcsgym9h0Pu/atChWaeY+wkkmsMz7FYW3up12T7STcMxS4iHW2kiE2EiHdSeW1weRAOu1T3FuHKQWA99v51WMVhuVb1vcqSMu6tjrfgXF4sZh454WzRyLcenIqRyINwR1FL4I2BjO6aD1X7p9dNL9VNc89yPa44LF/Y5W/gYhhl6JKbBT7mACn1y7WNdC4lMrCQX0BDDqp1vbmVIuPQsNzV9PJlNY2HVFANJYiXKNBdjoo6k7fDmegBNKIMOGYtZZ8SVJJiZIW6XVfF0OxP8ax6Zaxfvp7xWmd8BhG/hLpiJF++b2MYPJAdCfvHTYea097vawcMwgwmHa2JxGYswNmVWJ8SXqGdrhbbea1soFYDgodLdT9a0yctKJKdNzeD5hsPUzhMFyXnXvBYPWwGtWfA4QRLma1+ZNZVzdY4Nu3t1FCGB4OBqTT2Ph5kOX7v4uvoOfxpfDAOdc2QG/snX422qajZNgGt/gbT4WrGq3E0/1LiS7DBeHqosABbpX0cP5/tv8Ar0qUDr0a/wDhr4WH4W+X+tVPGmLkipMBzIt6f7b8q94DgMUzFXZEFt22uL6XG1SMh6KxPuH70hLKwvaNz7gP3p8K0hst0Z72p7NeFmZCthyvaqlVx7WpiZGJ8CVU66enJTVNKkaV1NjKUqS1STZg3iiqnwrBtXcxxA43E4dZIlC8Pw0ixuo3aVlW7HkcgYAW1uxJ1rcayT/0/Ywyx41vBSNTKhGQWW5WxRV5KoAO/wB+tbq/HgphRRRSgFFFFAHwiuaOMdip8BxKQR4cyQR5p1Jym8AOp96E2I32NrEX6Yqm95nY08RgHhSNHiIg3hG9g2YAMjW1CsANugvemVIa4uPqOjLS0yo8OdZo1dClmFx5P0vTv7KOZHyFZTwnh2OgxBw5LwTLqVc2Fv5MpvuL7itD4XgMX/WzKdBsnz1ri72z/p5Na18u5vULjxFnBJHDdGpQYdutN/s8w++PkP2r4JJxzQ/9p/RqoYb7osZFmiIpNo77ACkWx8o3VD13X968njOX24yPUEW/O1PUJ9hcibxEHUGmGNUEFXFxzBp//wAQYbnLl94P6U2n4thGvaUN7gTU8FUT3i/Zh4ke5WcTAyXKeZfwnce7rUNi4le5XTqD1+uVWXiE0QBK5/gAf/lVfxcqk38wPXLv7+tbFvJvciqOPGSs43DnluNjXUfdl2m+38PimY3kUeHN/jS1yemYWb/urm3EFW0JF+R61d+57HKkmIwsxIw+MidSVJ8siKxYC3slos5uOaD0rbo1OzMa5prOqJoA71MJHiJIVLzRAIITDGzl3zN4qr91ljXIbjle16s3Du0kE+FOPBZcMiuys4sSqEhny3vY5bLex1OmtcsYiXDloQssyxXJc5SfBzsbrGpfzAIAdwSedS8faOc4KThsVjhy4YsC2iKSW0ZmyZ2CuVFgCDp5jU7kkssqpNvCI7j/ABeTiGLlxUuhdvKu+VRoqj0A+ep3p3gMLfemmHiA3+A/lUthFvu4UdLi/wA76fWtZ9xVbNa1pqK/UkMKbHIi5m5nkPeamMNgxcNIc7dOQ+H6mm3DYgwsrJb0YH9asGF4Wd/r8qwrisos044xuCtS0dLxYAjlSzxqvtMq26kCs2U12HOSEVpTTrXkTRf2qfA3r0HTkx+R/amPPoxuT0r+6vfigcxSZK9T8j+1IS4+NB55UW3VgP50ii3whG0LSOraeQ/Gsn7bcNWDEXUKFbzBQ17e8cqu3Gu2eHiUhWWV+QGo+JqN7u+Aw8WxkbO0hMYMuIVlXIQCoijXmbm5a4tZbc63+j21aM3Nppfczb+tBx0rdmvd0vDEg4XhssXhtIgke9szM2uYkb3FrA7Cw5Vca+AW2r7XTGQFFFFABRRRQAUUUUANeIcNhnAWaKOUDUB1DWPUZhofUVGHslhr3VXX3Svb4KWIHwFTtUrt92+jwB8GMxnEshceK2WNF1szEasSQbIupsdt6jqUqc/PFP5rI6M5R8rwSHEeC4WBDJNM0ca7s8igfNhVQl43hHcrBDjZVt/1ciqh9wlyFvfoOl6zzsu0/GcY02NmlcRWZbWCLr7AUeyLc1169a1GZkvobAaCue6ncW9vLRTpQb+SNG2hVqLMpPBnfaH+kTKww6u0OhXMqqw6hsjAXvrpyqY4F2eD4cNiZwsxvdCo8uu2rEt13G9WiSZR6/CvBxC87X6f6DWsp9Qk44UIr5IuKg086mVXC9iHYF/GjBJ0GQ/C5z/pXjEdjphuImHW5/8AqalO0HH4cGoeRJRf2SikXPIXNh86juy/bX7ZmS+RhsDqSPyH5VJGpdypurj4V3/4LmClozuRGL7MOu8A/wC0j9wfyqJn4UR/VSj3Bq0qZWO7n5D9qjZyObt+X7U+lf1O/wCR7oJmbYjB23Lr/iUkfMjSoxjJHdlkdGBGQKCLqwZWa9/KRfL65z0q/cajYjNGcxG4bmP30qm8ZxeeQjW1hcEeweX16+lbllXdR8GbeUtCIpH/AOXlj5+LERteyrMD79XAv7qfq8jh3Z7MixRBQpAkVQFALqMvlRV31NREg1Yi2XOBcWHXlU7wzEZGVMw0Ysxubb7Abajc2ubgVo1XiLZQgviR7iwwtcyRhjy1JH176cxRDlKo+C/qKsfAASSwQKhOgOlztewBsLe6+tWNYg2uSP5//wA1z9e+cJYx9jbpW+2Uyj4SIj2ZjryGX9FqRgws3Lx7+isPlZRervhojyjBt+Ejb42paXjMUI8/kF7akfoaoTvpSfwxz7Evh4RSZ8JiUAZlxZXncM3zDXNPpo5oIjM2FbIouWKDbr5dfyq4pjC4BXLlYaEHNcfDQ/OvE6lozGzEoRYrpa3TUE2+NRK9i9pxDTP+1lK4d20w0jKnnV2IUAIxuSbACwvvV5j4TMRcROR1Fj/4k1BQdlMIrZliVW6j6tvzqUbBzllaLGYpJF2IfxL+hWW4ceh026VKpdPnLD1r2/2ROVzFf2v3H44ZKN4Zf8h/Skp+DvIMpw0rX5FLX+LkAfGmHZnvkTxTh+Ix+BIrFfFAOUkG3nS5MR25sNdwK1WKVWUMpDKwBBBuCDqCCNxWxHoVv5lKXuv2KL6hU4wjFMV3Sz4qUeSPCRfeJIkffYIhyjS59q21aj2Q7KYfhsHg4cHU3d21Z26sQBsNAAAB86naK2aVKNOKjEpTm5PLCiiipBoUUUUAFFFFABRRTXiuOWCGWZ/ZjRnPuUE/pQBXu8LtvFwuDM1nme4iiv7R/EeiDmfgK5ymwOJ4g3irDJJIxJkmdzZyTdbZ9FCrZQoJ2+AZ8X4zLicSMXiW8RncFhyCg3yAHQKF0A+etbZhMRHIqvER4ZAykCwrJ6nfztopxjnPfsXLS3jVby+Ci9luxOLgcP8AaRF+JY9cwGtiTYVe0hYbuTpqdNfWlS4HOvDTelcrcXVW4lqnj2SNilRjTWIn04cH19+v868yOsS3JAG2uny9fSk1ldjtYfXP/aqPxXshiJccZPGfwwQwfMbrzyrrcWHOlt6MKjaqT0pLPqLUnKONKyTvaXAyY2MQ5hHFcEsQS7W2AW/lGvPX0r3wDs/DhAfCU5iLFzqx+NtBpe1TEUYGg5df3NenPyodxPR4Sfw+gqpx1asbjWc0xmj0udBTyeYA23PQfr0FNTGWN2+CjYfXX+VLDbckz6Ee0eY5QDY6dPr62qr9seElWMkS2iBUMB1PP1Fx82rRMJg9RbfYenU29BSfHeGZ8LIqj2gbe69hf/KDV+zutFVPsUbuGuOO5hhXl1Nz9fGrV2Z4M0rI0gbwWJC25ke1Y8h5txzFVp1IJBGoNvlWx9neG2wEObdSPgGPL4tf31t9QuHTpbdzNt6eqe4whXJ5CdBoD9fWlSMSlaXxWFvqR6H3j9DvSSApyuv5j3ftXNSnqRvReEPsPMRYjeq3274DLjQrI4DDcHTN01Gx1P5VYYrHUG4+vlTgJUVKtKjUU48oKkI1I4ZUe73h5w5eOdpFlv5ELHIygbpyY3vfmKujOeRv79f9aZYjDZhbTr7jyPUe8VTMH2ymXFDDy4c2LZRYkuNfavbzrzvba+pqaVOpeTlVjyt2tvoQpwoJRfBf1Y9D8DX1sXl812038pJ/Leki2ujfP9+de/GIOo1qhgnayZP3k8Vw0+IDwg+IBaRrWBt7OhGp1OvoKne7PvIkwUmSZV+yPlDBPL4TXsZVS5FjrmVQAfaGt81zx3DoJxaWKN/8Si/z3FVfind3C4Jw7NG+thmzKfffUfA10ll1ahCEack1ju9/57GTXsqjk5LH2OhIpAwDKQykAgg3BB1BBG4tXqsC7pe37YKb+j8W14c+SKS//Sa9spv/AFZP+U+h032uiTTWUZj2CiiilAKKKKACiiigApHGDyP5VbymytsTbQG+wpaq33j8SbD8MxcqXzCIgEC9i9kzfDNf4c6GByYVJUG/uXp6CtW7E/bGiUShI4wLKMtmI62B0v7hVG7CIn2xBIBscpOwa1x6bX+Na/hZAwurAr1H6Guc61cYxS0/rl/g1en0s5nn/A4WADqaU0pHxr6D6/evagj0/n865lp9zTE+KYtYIZJmAsikgdTbQW5m9YdF2oxImEhkZrMWyEnKbm9so33rdlNvf1/3qPHD4i2fw478jlGt9Sdq0rC7pW8ZKcNWStXozqNYljAz4Jxd54lZomUkbbD8/wBaczTMTbQHmRqR+Vgf2p1M1hTWKMk/3jv9elVsxbcksIsJbYbPEcVjYak/P4mniRBRc70tFCF052uT0FKYSLOc1vKNAOv19c6jcnIJSwfY4iFH438o9Bvf9T8KcOhbyIubMQiDrbQfDck8hc19jN3Z/wAPlX38z9dasXZPh/8AXsOoj92xf3k3A9P8VXrC2desorjl/IpXFXRFs567f9nWwWPkhvmBs4NrXDi505APmHwFavwKLNhlj6oBqNjb12INQffKkY4rhmltkyRZ+uUSPm9/lq9cbwXg4i6+xLd16Z/vj43DeuZulbHVaTlT1R4i/oyrbSw8PuV+Rbrm+DDoRsf0Pwpq8PMVLTJaUi2ji9vXZh+vxpnKmRrHY7H658v965p5T2NSEiN8GxzIbNz6H3il4sUOYKkb9P8AN099LTw21HxpoWysG5c/d/p+9KnrRIL4vGxxoXdgqjnVDfvAi+0g+D5VawcEElT5WOmlra6GrpxDhUU6lXXQ9NPW+nO/Oqp/+MoS5/jSAcgAP5mr1k7NKXjZz/PQrXHj5Xh4wXrwA1mB0IuLcxypTJp1pLhuFEMSRBmdUGUFrZrctRYG23Kl81tjp0rLlzhPKLCbfIg8JGq1Xu0fGliglyyKsgUi19dRbS2oOtWgOD9fV6rfajsnDiwW9mXk6jX4j7w+r1ZtJU/EXi8DauvQ9PJjuGUsQovnJAX36BdeWvOuzeGROkMaSsHkVFDsBbMwABa3K51+Nce4zCnDyZJV1RhflmAOtrjmK7JhAyixuLDU8/Wu8g1JZRzbTTwz3RRRTxAooooAKKKKACmvE+Hx4iJ4ZkDxuLMp5j9Ot/SnVFAHG/HsCYMTPCua0MsiKW9qysQpNueUCrR2S4/isRkw0YRQo8z2OiC3K+p/envfhGF4tII9S8UZcL+LUWsNyQFPxFNu7HiMKeIrsqOSLX0uAOvv9edZnUkvAlLTqa4/ct2jfiJZxk0XBwLGuUX9SdSTzNKk03hmDgFSCvIjn1pUty51xck87m7skfDrpy5/t+9fWNfSbC1eAd6QUSkjLajly+vT+dOII8i3O/1pX1Etp9etKA3b0XU+/l+X86HLOw1nhoy1k5tqx6D6/lT+Q5EJXkLKPXb+dJYNLAsfafb0H1/IUpOLui30XzH4bfmfyqWC7EMmOeG4HOUiBI01I6ffb0NzYHqwq8xoFAUAAAWAHIDYVF9nsFkTOw8762PJfuj001Pqbcqlq7Lptr4FLL80t3+EY1xV1y24Rz334y5+Im4sI40UeoPnP/kfzrWeAscfwvDtfzmNSrH8cflve2xKkEjkxtWS99+FI4iWvcNGh22sLW9dr/Gtd7sIsvC8Jpa8Zb/Oxf8A+VTxjrlKMuHka3iKaIDG3yB7WKm5B3X7rqfUH+VGIg8RPXcVYe1GE817DK62On3hffrddv8ACfSq5w5/JY7qbH4b1yF5buhVcfT7djVo1NccjXDvcWPuNNMRDlNuRqRxcdmvybf3/wC//kaTmjzLY1S8si3GQzgbS3T+X1p8KWA/0NNR5WHyPx/1t+dOkpZbbj/0FFb/AFr2aTItr8/dShFqjYg1xTZBmJsBuen7Co7iPGFijMujKPaseXpbc7W63qXJB0uNeR+taxztvwY4fEHLcRP5lHIdR8D+RFaPTraFxU0TePyQXFaVKGpLI047i2xuIeRV9pgiINSdlUW5sf19K6u7KwyJgsMs1xKsMYcNYkMFGYEjS4NxXPfczwQzcVidLMkCmV849Cigf3gzXB09gn0rpiu0pQUIqMeEYE5OTbYUUUVINCiiigAooooAKKKKAKR3g93cfEmWYSNFiI0yo4AINjmUMLXIuTsbi9/Q86dpcDJh8VJFJGqSo1mCezfcFbbKRYja3QWsOwqqvbjsPh+IxMGRUxFv4c4HmUi+UE7smpBXoeRAIa4i5Oe8F2sxWFj8Fo8hGi50KldtLG3X8/Wrl2C4nJPHIZNWz7+m+3IAn86z7j+LxeJxITGSN46kR/xfLlscuugAHMtbXc09xD4vg+I8NnjYlVbyNnRlN7EG3oaybzp8KtOSppKT3LlC6lGS1ttI1g8/l9fXKgEZgL+p+vfasyTvGlylfDS/I6/mKacG7YSpiPFmdmRiQ9gNraWGlrG1Yy6NcYbeNvqX3f0spI1uTEBTtc8h79qVihJAUnUm7H8z9elRvCuIYeVrrPCSCfLnF7+6/IfrT/C8aw5UnxkBubgnYDqRteqEbeefK9iWdWOOSRz89tNB0HKnHZ+AT4hlscqZTIeXVUv1J1I/CNdxdhwGf7c7DDjMimzTkfwwRbyrt4ja7DQcyNL3zhHDEw8eRLnUszG13Y7s1uZ/IAAWAAra6X06bn4tVYXZFC5uFjTEe0UUV0xmmGd/9xiYiQQph0bS18xDDTXQFdxbze+tP7t7/wBF4LN/YJb3W8u/921SXG+A4fGKq4mFJQjZlDDY/DkdiNiNDepKmRhht+o5yysCGOwwlRkOl9j0PI/A1nqLlkkW1iD5h0bYj11F79CDzrSaqPargLmYYmEXuuWdBe5C6pIg5uuqkbspFtVAOd1Sz8enqj5kT21bRLD4ZDN50I5jb4fR/Km0T3Fe8JiFdmKMrW6G9r6fDavmIiyN0Daj3/X6VyE4PG64NiMlkb4mDMCedeIToD8/fz/OlsTiViUu5CqASxO1hvWfYDt8DKQynIWJv0v6e+pLe1rV4twWUhZ14QaUnyaDeoTH9pIoJRFISL2N+QudPr9q+S9sMIFU+MptvbUga8ut+W9Z52447HipVaINZVtc6X16Vasenzq1NNSLS9eCK4uYwjmLWS8dpO1MeHtkZJGP3b8hbmOevxrOeK46THSvIWCqqkhWcABV+6t7ZmJ5DU004fhUkD52kMnlESImYyOTYLvpp0uSSLCti7te6Jo5BPxFIyAPJAfMMxsQz2OU21GXUX15C/R2fT6dvxvL1MyvdTq7PZeh9/8ATtwuVBip2XLFIEVSwILFbtdSR7Nm+Nx0raK+AV9rRRVCiiilAKKKKACiiigAooooAKKKKAI7iPAcNiCTPh4ZSRYl41a45akcuXSs/wC0HcnhJ5Q8EjYZLeaNFzAm5JYF28h1AsNNNq1GikwBz72t7t+KJHFhIVTFYaIs6MirGwZzqHDNcnpYka8rCybd03EWjiwxhwaDMZGxCm7gGwyM9gWAuSFAIuN9q6GopNIGC8Y7l8U8o+zrhIUUKL+NK2c82syHKf7ug6VZ+Adzkca5cRP4ga+cRplvcAWzsWYDc+XIet61OikcE+RU8DThXDYsNEkMKBI0FlUchvz3JNySdSSad0UU8QKKKKACiiigAooooAz3t13cfaZPtWDfwMSfb1IWUettn21sb21HOs97S8F4pgLSImIZQDdgFlVLgXsUJa19bsii4FhtXQlFQzoQm8yQ5Ta4OSJZcbisM7+LPMEb+JH4cjZVC5xIzhCiroRqQdL2I1pnxjh8axxSweOY2VQ7SJYLLrmRWXRl00PvG4NdhBRvakpsKjoUZFZDupUEHnqDodadGnGKxFYEcm+TkuDs6Z4Y3wceLnks/jgQnIliMuV1vmutzrrptyq59i+7nHYnDMrQ4WCORr+NPGWnAHKMfcU+uU761v8AgcDFAgjhjSNBsqKFAvv5VFqcU7SGTOuwHdVFw6b7Q8xmmFwhyBVUEWJym5DWuL5tietaLRRTksC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data:image/jpeg;base64,/9j/4AAQSkZJRgABAQAAAQABAAD/2wCEAAkGBxQSEhUUExMUFhUXGBwbGBgYGB8cIBocHSAfGhocIBgYHCggGBwlGxoaITEhJikrLi4uFx8zODMsNygtLisBCgoKDg0OGhAQGywlICQtNDQ0LDQ0LCwsNCwsLCwsLDQ0LCw3LCwsLDQsLCwsLywsLDQ0LCwsLCwsLCwsNCwsLP/AABEIAL0BCwMBIgACEQEDEQH/xAAcAAABBQEBAQAAAAAAAAAAAAAAAwQFBgcIAgH/xABFEAACAQIEAwUFBgIIBQQDAAABAgMAEQQSITEFQVEGBxMiYTJxgZHwFEJSocHRI7EVQ1NicpLh8RYkM4KyCKLC0hdj4v/EABoBAAEFAQAAAAAAAAAAAAAAAAABAgMEBQb/xAAvEQACAQMDAgQFAwUAAAAAAAAAAQIDBBESITEFQRMyUZEicaGxwWHR8BRCgeHx/9oADAMBAAIRAxEAPwDcaKKqHeb2xPDMKJEQPLI2SMG+UGxOZrbgAbaXoAn+Lcdw2Ft9oxEMN9vEdVJ9wJufhTLCdsuHymyY7CknYeMgJ9wJua5txPa1pMNNG+HjkxMzXmxchzyEXuFAZbRAABRltbLpY16wc/ChgCsuHxL405hmD5UB1ysNbZQLCxUk2PW9N1CnVisCLggg7EV9rkDhfaOfCoq4Z3hYMWMkckgL3+60ZfwiB/hv1rQOzffjiYrLjIVnX8afw39SR7D+4BaVMQ3+iq52W7b4LiA/5eYF7XMT+WQdfIfaAvutx61Y6UAooooAKKKKACiiigAooooAKKKKACiiigAooooAKKKKACiiigAoopOedUUs7KqjUsxAAHqToKAFKKpXEe9Hh8biKKVsTKxsqYcZ7k9JCRH/AO7lVan75JWd1w/CsRKI2Kucx8rDQgiONwP81GQNaorIuz3fLLiZvB/o12azErFKC/l9q0bquYjpe/pWn8H4rFiohLExK3IIIKsrD2kZTqjA7g0mQH1FFFKAVgvf52gzYuHDo0i/Z1LsVOXzyAZbEG+igi/981vVc4d+cyNxRwHN1hjVhlAsbs2W9vN5WU3P4rctGy4BFA8dvDEeZsmbPk5ZrWzW5nLpfpSVq9Fr86+XqIeebV8r2auXYLu8k4ojus8cYjdVZWuWKkXzADboL6Eg9KVAUhWIIZSVYEEEGxBGoII2IPOtV7Cd80sBWHiF5otAJh/1E9W/tR6+1v7W1WvA9yGFjkikaWSUIbyRSWyPodLoFZRex53ta2tWqLsdhYJTPhsNCjshR4ioCSITcgaEI1+mhGjDYq7OBpY+GcSixMSywSLJGwurKbg9fcQdCDqDoadVTl4OsSGThaxwSIbPBlCJIbAmOVAPJJaxWQa6jVlOsj2P7X4fiMZaI5ZEOWWIkFo2GnI2ZSdnGh99wHp5ELBRRRSgFFFFABRRRQAUUUUAFFFFABRRRQAUUUUAFNuI4+KCNpZpEjjX2mcgAfE/ypjxHjipKMPEvi4gi5QGyxr+OV7Hw16DVm5A2JGa9vewGLxgeSfHeNOSPsuHSMpGPxeQuxGh9snSwzEjQI2A17Yd+IBMfDow3/75QQP+2PQ/Frf4aybjnHsTjGzYmeSU72Y+UH+7GPKnwAq39oe6HGYXD+LnSZ9AYolZmN7Cy83IuSfLsKoGIgaNikisjg6q4KkH1VrEUxsVCdqmuzHafFcPZmwsuQsLMCoYEXuPK2l/X1NRFq+WpMi4JaLHz4jFtOcSIZ3Zn8YsYgGINwHQeS48o5a2vU13adpJcNxCFzPlSaTLOJHIVg1/M5sfMCbhjz3NiaqVvWlMLiXidXRwroyuraXDKQVIv0IBt6UJg0dn0UhgJGaKNmtmKKWsbi5AJseYvS9SjQrD+/8A4GFlixSwg+KvgvJe1nBDRmwPtZFkW5FrHqBbcKpnez2Zk4hgGjiJ8SNhKq/2hUHye8gm3rakktgOZ5pix1CiwC2UAbaa2GpO5JuSaU4XDHJNEksnhRs6h5LXyKTYt8BVl4h2L+xvhZsRIZOHzlCcRCNQrC9ihuUa2ttdAbXOlaxxXux4OuGaQ3iXJmE/jubC1w3mcqw9La1DpH5LJwfsPw6GJVjwmHdcvtuiyM4Oty7Alr79OlSfD+CYfDBvAhjgDat4ahAbcyALH5VyvwvtbjcHdMNi5VjBNgPZIvuI3BC33tbnrVhTvC41jYZIEzzDKRI0UF2CEWN2jXygi+tgaeNLRiO/do8TKowyTYcORGwYo5UaZjcEG+40XQipvGd+WB8BmjimaW2kTqACfVwSAv5+lc83vXwinAWGHttjExE86S5WxAYSJqyFWvZQshbRb+XW67bVHdnuKzYXERy4eUxSBgA3KxOoYHQr1B0qe7A9i/6UaRFmjiaJQxD38wN72tsFsL/4h8KvxCPJI6BkbKxXMhurZTbMp5qdwelqRAdfcI4yWcQYjIuIy5lK+xOn9pESTpqMyEkoT94FXaarkWPtzixhIcKHFoJRJDJ/WR2BARW5LqfgbbaVvndb3ipxOPw5LJi0HnXYSD8afqOV+lOQhfqKKKUAooooAKKKKACiiigAoory7gAkkAAXJOwHW9AHqsj70u9j7L/y+CBMjLfxyPIFuVvHcWlNwwzaqCpGpvZh2s72sNNixhryHAqT48kftT2GiDmIS2h1Bfa4Um+Wdue1T8RxPilBHGi5IYl2jjGw03PM/LYAUmQLV2E70/sGGnSSHxpncyLITq7nczMdWA3Frncab1r3dv2li4hB4odPtJA8ZQ13FtB5SBkjvcqoBGpNyxY1y/Fw6V0MiRSMg9pwpyr72tYfGkYpWRsysVYbMpsR7iKbhCnZ+MxkOHXPLLHEv4pHC/8AuY0zkGGxsRZVixKMpAIsysOYzbEfOuPp5nlbM7M7cyxLH5nWtp7k+2uGwuFlgxWISLK+aPNoCrb29c1yb/iFD9AICbuW4kqFh9ncgaIspzH0u6Bfz6VRuJ8Llw0rRTxtFIu6sNfQjkQeRBsa6RxvexwqMG2K8QgGyojm56Xy5R8SBWPdp8fjeP4jxYMHIY41KoEW4UbnNIQFLnQ5b6cr6kta9BUyjZRTl8FLHKYzGHdXVSq/xLm4soMZIa500Jve1euLcLmwshixETxONcraaHYg7EeovtVp7pOHJiOJ4dQ0qhAZWy21eM3TcEBQSNSNxbcikQM6XwBPhR3UKci3UCwBsNADsBtal6KKmGhRRRQBiXGez3DY+LTwY/EsMO0QxCI85VVlkdg+i2s27Ab2Y7iqT2Lj4Q8+Jj4gXERNsLIWcZFDNoSmlypQ6i2h2vWnd7PZXCy4zB4jFSmGGQvDNIGVbNkLwnMwsourAkg/dHqMD4hCqSyIriRVdlVxs6gkBh6EAH41G+RT5xRI0mlWJ88ayMI2/EgJCtsN1sdhWl93fe0mAwhw02GzZLmJorDMTraTMd7/AHxfTlprmOHw5c2UEn0qzYDsgzAFgR8x/KoqtxTpeZk9K3nV8qK1i5jLI8jAAu7MQNgWJJ+GtCQXq3f8Jgfi+HLlz0r1/wAN22c/Eftaqzv6T4ZdhYSXKKTNEVr1HhGIvY2q7Tdl2ItoSdjt+hpHB8OyEo4sw3FvzHp60f18HH4QVh8e/BUGw1qe9nMcMLi4Zn8XKjBj4TZXttdSRa43sdDax0Jqax/BTGL7jqPyvULicNv76mpXKnwR1bTB1X2Y7TwYvyRzxSuED3QjzIdA2S90IOjKdVPoRefrjLhHEZcHOk8DlJEN1I/MEcwRcEcwa6l7v+2cXFMP4iWWVLCaK+qMdj6o1iQfQjcGraeShKLT3JbtHmOHkVGKtJaNWG6GVhGHHqubN8KeYPCpFGkcahURQqqOSqLAfACkuKL/AAyeSlXPuRg5/Jad0o0Kh+NSYmJhNCvjRgWkw+gcj8cT6XfXVHNmsLFTfNMUUAN8BjEmjWSM3RhcGxB9QQdVYG4KmxBBB1FOKY4SIJLKF0Vsslv7zZlaw5A5FPvLHc09dgASSABqSeQoA+SOFBZiAALkk2AA3JJ2FYh38dqZckeGjkEccly8QuJWT7rSf2aE7IdTa5t7Ih+9rvObGMcLg3K4dT55AbGUjodxGCPjvtas4YvIxd2Z3bVmcksfeTqaZKWB8Kbk9hoATrqefxO9eTGRUvBhLnTU1If0UMpNr/pVeVzGL3LsbJyR54d28xcHD5OHoV8FybMQc6Am7KpvYAnXb7zddK4VJJJ1J3J61KR8M8xttsLdPr+XrS54ceSt8j+1OdxEZG0k+SDIrX+wndpgsdwkYiSZ45iZC0mYZYshIAZToVygOdQddwKzKThUnJGPwpNoZ40ZLuqN7ShiFa211Bs1qeqsX3IZ0Jx7M+cWwqwzPGkqTKpsJE9l9Nx/L4Vo/dv3i4rA4Uq2DknwcZP8WNSPCJN2DSWKNqw0Nj5t9qysrVuxvb/Ey8PTh/h4dIFVFJVCGbIQbkliLlgCSBqaeQk/x3tNHxPHxYrHQ4iHh8QypljZs2t7NINAWO5UmwUAa3ata7ueB4cB8fHAkTYr2EVcvhQrZUSw0DHLna33mtchQaxrhXbLE4rD4PhZgR0E0QB1u6I2bJsQLbFrHQa8zXTVEQYUUUU8QKKKKAKF32cMim4XK8hCtDZ4iSB5rgZdd8wuLdbVzbxTDxxyMkcqzILWkClQ1wCfK2osSV+FdV943BnxnDsRBEoaRlBRSQLsrBgLkgA6bk2rlOLAszrHYZibW6HmD0I5imTaW7FSzsiU7K4pEkAZVN+talGyunltl9Liq/wnsLh1QGUEvzsxA/I/nVkwvB40ACSSKBsM5I+Rrk+oXNCrPMG8/Q37WFSnDEsCUWEHOlRhF/D+VOGwDcpG/L/616MDjd2PrZf0FvnWc554Zb1CMmEHIflTHHcJWTb2hqrdPT1v09KkWVgPbuPcv6D61pCRn01X/L/qKdCck8phyQKndHAzcxyI6jqKgOK8ItdlBt06e/8AerhisK0lr2zDUEaH15HfXSouWUqcsgym9h0Pu/atChWaeY+wkkmsMz7FYW3up12T7STcMxS4iHW2kiE2EiHdSeW1weRAOu1T3FuHKQWA99v51WMVhuVb1vcqSMu6tjrfgXF4sZh454WzRyLcenIqRyINwR1FL4I2BjO6aD1X7p9dNL9VNc89yPa44LF/Y5W/gYhhl6JKbBT7mACn1y7WNdC4lMrCQX0BDDqp1vbmVIuPQsNzV9PJlNY2HVFANJYiXKNBdjoo6k7fDmegBNKIMOGYtZZ8SVJJiZIW6XVfF0OxP8ax6Zaxfvp7xWmd8BhG/hLpiJF++b2MYPJAdCfvHTYea097vawcMwgwmHa2JxGYswNmVWJ8SXqGdrhbbea1soFYDgodLdT9a0yctKJKdNzeD5hsPUzhMFyXnXvBYPWwGtWfA4QRLma1+ZNZVzdY4Nu3t1FCGB4OBqTT2Ph5kOX7v4uvoOfxpfDAOdc2QG/snX422qajZNgGt/gbT4WrGq3E0/1LiS7DBeHqosABbpX0cP5/tv8Ar0qUDr0a/wDhr4WH4W+X+tVPGmLkipMBzIt6f7b8q94DgMUzFXZEFt22uL6XG1SMh6KxPuH70hLKwvaNz7gP3p8K0hst0Z72p7NeFmZCthyvaqlVx7WpiZGJ8CVU66enJTVNKkaV1NjKUqS1STZg3iiqnwrBtXcxxA43E4dZIlC8Pw0ixuo3aVlW7HkcgYAW1uxJ1rcayT/0/Ywyx41vBSNTKhGQWW5WxRV5KoAO/wB+tbq/HgphRRRSgFFFFAHwiuaOMdip8BxKQR4cyQR5p1Jym8AOp96E2I32NrEX6Yqm95nY08RgHhSNHiIg3hG9g2YAMjW1CsANugvemVIa4uPqOjLS0yo8OdZo1dClmFx5P0vTv7KOZHyFZTwnh2OgxBw5LwTLqVc2Fv5MpvuL7itD4XgMX/WzKdBsnz1ri72z/p5Na18u5vULjxFnBJHDdGpQYdutN/s8w++PkP2r4JJxzQ/9p/RqoYb7osZFmiIpNo77ACkWx8o3VD13X968njOX24yPUEW/O1PUJ9hcibxEHUGmGNUEFXFxzBp//wAQYbnLl94P6U2n4thGvaUN7gTU8FUT3i/Zh4ke5WcTAyXKeZfwnce7rUNi4le5XTqD1+uVWXiE0QBK5/gAf/lVfxcqk38wPXLv7+tbFvJvciqOPGSs43DnluNjXUfdl2m+38PimY3kUeHN/jS1yemYWb/urm3EFW0JF+R61d+57HKkmIwsxIw+MidSVJ8siKxYC3slos5uOaD0rbo1OzMa5prOqJoA71MJHiJIVLzRAIITDGzl3zN4qr91ljXIbjle16s3Du0kE+FOPBZcMiuys4sSqEhny3vY5bLex1OmtcsYiXDloQssyxXJc5SfBzsbrGpfzAIAdwSedS8faOc4KThsVjhy4YsC2iKSW0ZmyZ2CuVFgCDp5jU7kkssqpNvCI7j/ABeTiGLlxUuhdvKu+VRoqj0A+ep3p3gMLfemmHiA3+A/lUthFvu4UdLi/wA76fWtZ9xVbNa1pqK/UkMKbHIi5m5nkPeamMNgxcNIc7dOQ+H6mm3DYgwsrJb0YH9asGF4Wd/r8qwrisos044xuCtS0dLxYAjlSzxqvtMq26kCs2U12HOSEVpTTrXkTRf2qfA3r0HTkx+R/amPPoxuT0r+6vfigcxSZK9T8j+1IS4+NB55UW3VgP50ii3whG0LSOraeQ/Gsn7bcNWDEXUKFbzBQ17e8cqu3Gu2eHiUhWWV+QGo+JqN7u+Aw8WxkbO0hMYMuIVlXIQCoijXmbm5a4tZbc63+j21aM3Nppfczb+tBx0rdmvd0vDEg4XhssXhtIgke9szM2uYkb3FrA7Cw5Vca+AW2r7XTGQFFFFABRRRQAUUUUANeIcNhnAWaKOUDUB1DWPUZhofUVGHslhr3VXX3Svb4KWIHwFTtUrt92+jwB8GMxnEshceK2WNF1szEasSQbIupsdt6jqUqc/PFP5rI6M5R8rwSHEeC4WBDJNM0ca7s8igfNhVQl43hHcrBDjZVt/1ciqh9wlyFvfoOl6zzsu0/GcY02NmlcRWZbWCLr7AUeyLc1169a1GZkvobAaCue6ncW9vLRTpQb+SNG2hVqLMpPBnfaH+kTKww6u0OhXMqqw6hsjAXvrpyqY4F2eD4cNiZwsxvdCo8uu2rEt13G9WiSZR6/CvBxC87X6f6DWsp9Qk44UIr5IuKg086mVXC9iHYF/GjBJ0GQ/C5z/pXjEdjphuImHW5/8AqalO0HH4cGoeRJRf2SikXPIXNh86juy/bX7ZmS+RhsDqSPyH5VJGpdypurj4V3/4LmClozuRGL7MOu8A/wC0j9wfyqJn4UR/VSj3Bq0qZWO7n5D9qjZyObt+X7U+lf1O/wCR7oJmbYjB23Lr/iUkfMjSoxjJHdlkdGBGQKCLqwZWa9/KRfL65z0q/cajYjNGcxG4bmP30qm8ZxeeQjW1hcEeweX16+lbllXdR8GbeUtCIpH/AOXlj5+LERteyrMD79XAv7qfq8jh3Z7MixRBQpAkVQFALqMvlRV31NREg1Yi2XOBcWHXlU7wzEZGVMw0Ysxubb7Abajc2ubgVo1XiLZQgviR7iwwtcyRhjy1JH176cxRDlKo+C/qKsfAASSwQKhOgOlztewBsLe6+tWNYg2uSP5//wA1z9e+cJYx9jbpW+2Uyj4SIj2ZjryGX9FqRgws3Lx7+isPlZRervhojyjBt+Ejb42paXjMUI8/kF7akfoaoTvpSfwxz7Evh4RSZ8JiUAZlxZXncM3zDXNPpo5oIjM2FbIouWKDbr5dfyq4pjC4BXLlYaEHNcfDQ/OvE6lozGzEoRYrpa3TUE2+NRK9i9pxDTP+1lK4d20w0jKnnV2IUAIxuSbACwvvV5j4TMRcROR1Fj/4k1BQdlMIrZliVW6j6tvzqUbBzllaLGYpJF2IfxL+hWW4ceh026VKpdPnLD1r2/2ROVzFf2v3H44ZKN4Zf8h/Skp+DvIMpw0rX5FLX+LkAfGmHZnvkTxTh+Ix+BIrFfFAOUkG3nS5MR25sNdwK1WKVWUMpDKwBBBuCDqCCNxWxHoVv5lKXuv2KL6hU4wjFMV3Sz4qUeSPCRfeJIkffYIhyjS59q21aj2Q7KYfhsHg4cHU3d21Z26sQBsNAAAB86naK2aVKNOKjEpTm5PLCiiipBoUUUUAFFFFABRRTXiuOWCGWZ/ZjRnPuUE/pQBXu8LtvFwuDM1nme4iiv7R/EeiDmfgK5ymwOJ4g3irDJJIxJkmdzZyTdbZ9FCrZQoJ2+AZ8X4zLicSMXiW8RncFhyCg3yAHQKF0A+etbZhMRHIqvER4ZAykCwrJ6nfztopxjnPfsXLS3jVby+Ci9luxOLgcP8AaRF+JY9cwGtiTYVe0hYbuTpqdNfWlS4HOvDTelcrcXVW4lqnj2SNilRjTWIn04cH19+v868yOsS3JAG2uny9fSk1ldjtYfXP/aqPxXshiJccZPGfwwQwfMbrzyrrcWHOlt6MKjaqT0pLPqLUnKONKyTvaXAyY2MQ5hHFcEsQS7W2AW/lGvPX0r3wDs/DhAfCU5iLFzqx+NtBpe1TEUYGg5df3NenPyodxPR4Sfw+gqpx1asbjWc0xmj0udBTyeYA23PQfr0FNTGWN2+CjYfXX+VLDbckz6Ee0eY5QDY6dPr62qr9seElWMkS2iBUMB1PP1Fx82rRMJg9RbfYenU29BSfHeGZ8LIqj2gbe69hf/KDV+zutFVPsUbuGuOO5hhXl1Nz9fGrV2Z4M0rI0gbwWJC25ke1Y8h5txzFVp1IJBGoNvlWx9neG2wEObdSPgGPL4tf31t9QuHTpbdzNt6eqe4whXJ5CdBoD9fWlSMSlaXxWFvqR6H3j9DvSSApyuv5j3ftXNSnqRvReEPsPMRYjeq3274DLjQrI4DDcHTN01Gx1P5VYYrHUG4+vlTgJUVKtKjUU48oKkI1I4ZUe73h5w5eOdpFlv5ELHIygbpyY3vfmKujOeRv79f9aZYjDZhbTr7jyPUe8VTMH2ymXFDDy4c2LZRYkuNfavbzrzvba+pqaVOpeTlVjyt2tvoQpwoJRfBf1Y9D8DX1sXl812038pJ/Leki2ujfP9+de/GIOo1qhgnayZP3k8Vw0+IDwg+IBaRrWBt7OhGp1OvoKne7PvIkwUmSZV+yPlDBPL4TXsZVS5FjrmVQAfaGt81zx3DoJxaWKN/8Si/z3FVfind3C4Jw7NG+thmzKfffUfA10ll1ahCEack1ju9/57GTXsqjk5LH2OhIpAwDKQykAgg3BB1BBG4tXqsC7pe37YKb+j8W14c+SKS//Sa9spv/AFZP+U+h032uiTTWUZj2CiiilAKKKKACiiigApHGDyP5VbymytsTbQG+wpaq33j8SbD8MxcqXzCIgEC9i9kzfDNf4c6GByYVJUG/uXp6CtW7E/bGiUShI4wLKMtmI62B0v7hVG7CIn2xBIBscpOwa1x6bX+Na/hZAwurAr1H6Guc61cYxS0/rl/g1en0s5nn/A4WADqaU0pHxr6D6/evagj0/n865lp9zTE+KYtYIZJmAsikgdTbQW5m9YdF2oxImEhkZrMWyEnKbm9so33rdlNvf1/3qPHD4i2fw478jlGt9Sdq0rC7pW8ZKcNWStXozqNYljAz4Jxd54lZomUkbbD8/wBaczTMTbQHmRqR+Vgf2p1M1hTWKMk/3jv9elVsxbcksIsJbYbPEcVjYak/P4mniRBRc70tFCF052uT0FKYSLOc1vKNAOv19c6jcnIJSwfY4iFH438o9Bvf9T8KcOhbyIubMQiDrbQfDck8hc19jN3Z/wAPlX38z9dasXZPh/8AXsOoj92xf3k3A9P8VXrC2desorjl/IpXFXRFs567f9nWwWPkhvmBs4NrXDi505APmHwFavwKLNhlj6oBqNjb12INQffKkY4rhmltkyRZ+uUSPm9/lq9cbwXg4i6+xLd16Z/vj43DeuZulbHVaTlT1R4i/oyrbSw8PuV+Rbrm+DDoRsf0Pwpq8PMVLTJaUi2ji9vXZh+vxpnKmRrHY7H658v965p5T2NSEiN8GxzIbNz6H3il4sUOYKkb9P8AN099LTw21HxpoWysG5c/d/p+9KnrRIL4vGxxoXdgqjnVDfvAi+0g+D5VawcEElT5WOmlra6GrpxDhUU6lXXQ9NPW+nO/Oqp/+MoS5/jSAcgAP5mr1k7NKXjZz/PQrXHj5Xh4wXrwA1mB0IuLcxypTJp1pLhuFEMSRBmdUGUFrZrctRYG23Kl81tjp0rLlzhPKLCbfIg8JGq1Xu0fGliglyyKsgUi19dRbS2oOtWgOD9fV6rfajsnDiwW9mXk6jX4j7w+r1ZtJU/EXi8DauvQ9PJjuGUsQovnJAX36BdeWvOuzeGROkMaSsHkVFDsBbMwABa3K51+Nce4zCnDyZJV1RhflmAOtrjmK7JhAyixuLDU8/Wu8g1JZRzbTTwz3RRRTxAooooAKKKKACmvE+Hx4iJ4ZkDxuLMp5j9Ot/SnVFAHG/HsCYMTPCua0MsiKW9qysQpNueUCrR2S4/isRkw0YRQo8z2OiC3K+p/envfhGF4tII9S8UZcL+LUWsNyQFPxFNu7HiMKeIrsqOSLX0uAOvv9edZnUkvAlLTqa4/ct2jfiJZxk0XBwLGuUX9SdSTzNKk03hmDgFSCvIjn1pUty51xck87m7skfDrpy5/t+9fWNfSbC1eAd6QUSkjLajly+vT+dOII8i3O/1pX1Etp9etKA3b0XU+/l+X86HLOw1nhoy1k5tqx6D6/lT+Q5EJXkLKPXb+dJYNLAsfafb0H1/IUpOLui30XzH4bfmfyqWC7EMmOeG4HOUiBI01I6ffb0NzYHqwq8xoFAUAAAWAHIDYVF9nsFkTOw8762PJfuj001Pqbcqlq7Lptr4FLL80t3+EY1xV1y24Rz334y5+Im4sI40UeoPnP/kfzrWeAscfwvDtfzmNSrH8cflve2xKkEjkxtWS99+FI4iWvcNGh22sLW9dr/Gtd7sIsvC8Jpa8Zb/Oxf8A+VTxjrlKMuHka3iKaIDG3yB7WKm5B3X7rqfUH+VGIg8RPXcVYe1GE817DK62On3hffrddv8ACfSq5w5/JY7qbH4b1yF5buhVcfT7djVo1NccjXDvcWPuNNMRDlNuRqRxcdmvybf3/wC//kaTmjzLY1S8si3GQzgbS3T+X1p8KWA/0NNR5WHyPx/1t+dOkpZbbj/0FFb/AFr2aTItr8/dShFqjYg1xTZBmJsBuen7Co7iPGFijMujKPaseXpbc7W63qXJB0uNeR+taxztvwY4fEHLcRP5lHIdR8D+RFaPTraFxU0TePyQXFaVKGpLI047i2xuIeRV9pgiINSdlUW5sf19K6u7KwyJgsMs1xKsMYcNYkMFGYEjS4NxXPfczwQzcVidLMkCmV849Cigf3gzXB09gn0rpiu0pQUIqMeEYE5OTbYUUUVINCiiigAooooAKKKKAKR3g93cfEmWYSNFiI0yo4AINjmUMLXIuTsbi9/Q86dpcDJh8VJFJGqSo1mCezfcFbbKRYja3QWsOwqqvbjsPh+IxMGRUxFv4c4HmUi+UE7smpBXoeRAIa4i5Oe8F2sxWFj8Fo8hGi50KldtLG3X8/Wrl2C4nJPHIZNWz7+m+3IAn86z7j+LxeJxITGSN46kR/xfLlscuugAHMtbXc09xD4vg+I8NnjYlVbyNnRlN7EG3oaybzp8KtOSppKT3LlC6lGS1ttI1g8/l9fXKgEZgL+p+vfasyTvGlylfDS/I6/mKacG7YSpiPFmdmRiQ9gNraWGlrG1Yy6NcYbeNvqX3f0spI1uTEBTtc8h79qVihJAUnUm7H8z9elRvCuIYeVrrPCSCfLnF7+6/IfrT/C8aw5UnxkBubgnYDqRteqEbeefK9iWdWOOSRz89tNB0HKnHZ+AT4hlscqZTIeXVUv1J1I/CNdxdhwGf7c7DDjMimzTkfwwRbyrt4ja7DQcyNL3zhHDEw8eRLnUszG13Y7s1uZ/IAAWAAra6X06bn4tVYXZFC5uFjTEe0UUV0xmmGd/9xiYiQQph0bS18xDDTXQFdxbze+tP7t7/wBF4LN/YJb3W8u/921SXG+A4fGKq4mFJQjZlDDY/DkdiNiNDepKmRhht+o5yysCGOwwlRkOl9j0PI/A1nqLlkkW1iD5h0bYj11F79CDzrSaqPargLmYYmEXuuWdBe5C6pIg5uuqkbspFtVAOd1Sz8enqj5kT21bRLD4ZDN50I5jb4fR/Km0T3Fe8JiFdmKMrW6G9r6fDavmIiyN0Daj3/X6VyE4PG64NiMlkb4mDMCedeIToD8/fz/OlsTiViUu5CqASxO1hvWfYDt8DKQynIWJv0v6e+pLe1rV4twWUhZ14QaUnyaDeoTH9pIoJRFISL2N+QudPr9q+S9sMIFU+MptvbUga8ut+W9Z52447HipVaINZVtc6X16Vasenzq1NNSLS9eCK4uYwjmLWS8dpO1MeHtkZJGP3b8hbmOevxrOeK46THSvIWCqqkhWcABV+6t7ZmJ5DU004fhUkD52kMnlESImYyOTYLvpp0uSSLCti7te6Jo5BPxFIyAPJAfMMxsQz2OU21GXUX15C/R2fT6dvxvL1MyvdTq7PZeh9/8ATtwuVBip2XLFIEVSwILFbtdSR7Nm+Nx0raK+AV9rRRVCiiilAKKKKACiiigAooooAKKKKAI7iPAcNiCTPh4ZSRYl41a45akcuXSs/wC0HcnhJ5Q8EjYZLeaNFzAm5JYF28h1AsNNNq1GikwBz72t7t+KJHFhIVTFYaIs6MirGwZzqHDNcnpYka8rCybd03EWjiwxhwaDMZGxCm7gGwyM9gWAuSFAIuN9q6GopNIGC8Y7l8U8o+zrhIUUKL+NK2c82syHKf7ug6VZ+Adzkca5cRP4ga+cRplvcAWzsWYDc+XIet61OikcE+RU8DThXDYsNEkMKBI0FlUchvz3JNySdSSad0UU8QKKKKACiiigAooooAz3t13cfaZPtWDfwMSfb1IWUettn21sb21HOs97S8F4pgLSImIZQDdgFlVLgXsUJa19bsii4FhtXQlFQzoQm8yQ5Ta4OSJZcbisM7+LPMEb+JH4cjZVC5xIzhCiroRqQdL2I1pnxjh8axxSweOY2VQ7SJYLLrmRWXRl00PvG4NdhBRvakpsKjoUZFZDupUEHnqDodadGnGKxFYEcm+TkuDs6Z4Y3wceLnks/jgQnIliMuV1vmutzrrptyq59i+7nHYnDMrQ4WCORr+NPGWnAHKMfcU+uU761v8AgcDFAgjhjSNBsqKFAvv5VFqcU7SGTOuwHdVFw6b7Q8xmmFwhyBVUEWJym5DWuL5tietaLRRTksCBRRRQAUUUUAFFF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rh.foto.radikal.ru/0707/8e/d15aa53af3c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4929190" cy="3499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357166"/>
            <a:ext cx="711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какие две группы делятся гласные?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на\Desktop\Открытый урок\img086.jpg"/>
          <p:cNvPicPr>
            <a:picLocks noChangeAspect="1" noChangeArrowheads="1"/>
          </p:cNvPicPr>
          <p:nvPr/>
        </p:nvPicPr>
        <p:blipFill>
          <a:blip r:embed="rId3" cstate="print"/>
          <a:srcRect l="4012" t="5382" r="6730" b="46180"/>
          <a:stretch>
            <a:fillRect/>
          </a:stretch>
        </p:blipFill>
        <p:spPr bwMode="auto">
          <a:xfrm>
            <a:off x="3500430" y="0"/>
            <a:ext cx="5643570" cy="3214686"/>
          </a:xfrm>
          <a:prstGeom prst="rect">
            <a:avLst/>
          </a:prstGeom>
          <a:noFill/>
        </p:spPr>
      </p:pic>
      <p:pic>
        <p:nvPicPr>
          <p:cNvPr id="25604" name="Picture 4" descr="C:\Users\Марина\Desktop\Открытый урок\img085.jpg"/>
          <p:cNvPicPr>
            <a:picLocks noChangeAspect="1" noChangeArrowheads="1"/>
          </p:cNvPicPr>
          <p:nvPr/>
        </p:nvPicPr>
        <p:blipFill>
          <a:blip r:embed="rId4"/>
          <a:srcRect l="7020" t="3364" r="4724" b="52907"/>
          <a:stretch>
            <a:fillRect/>
          </a:stretch>
        </p:blipFill>
        <p:spPr bwMode="auto">
          <a:xfrm>
            <a:off x="3500430" y="3571875"/>
            <a:ext cx="5643570" cy="3286125"/>
          </a:xfrm>
          <a:prstGeom prst="rect">
            <a:avLst/>
          </a:prstGeom>
          <a:noFill/>
        </p:spPr>
      </p:pic>
      <p:pic>
        <p:nvPicPr>
          <p:cNvPr id="6" name="Picture 2" descr="C:\Users\Марина\Desktop\Открытый урок\img088.jpg"/>
          <p:cNvPicPr>
            <a:picLocks noChangeAspect="1" noChangeArrowheads="1"/>
          </p:cNvPicPr>
          <p:nvPr/>
        </p:nvPicPr>
        <p:blipFill>
          <a:blip r:embed="rId5"/>
          <a:srcRect l="10353" b="3433"/>
          <a:stretch>
            <a:fillRect/>
          </a:stretch>
        </p:blipFill>
        <p:spPr bwMode="auto">
          <a:xfrm>
            <a:off x="0" y="0"/>
            <a:ext cx="3092479" cy="3571876"/>
          </a:xfrm>
          <a:prstGeom prst="rect">
            <a:avLst/>
          </a:prstGeom>
          <a:noFill/>
        </p:spPr>
      </p:pic>
      <p:pic>
        <p:nvPicPr>
          <p:cNvPr id="7" name="Picture 3" descr="C:\Users\Марина\Desktop\Открытый урок\img087.jpg"/>
          <p:cNvPicPr>
            <a:picLocks noChangeAspect="1" noChangeArrowheads="1"/>
          </p:cNvPicPr>
          <p:nvPr/>
        </p:nvPicPr>
        <p:blipFill>
          <a:blip r:embed="rId6" cstate="print"/>
          <a:srcRect l="2671"/>
          <a:stretch>
            <a:fillRect/>
          </a:stretch>
        </p:blipFill>
        <p:spPr bwMode="auto">
          <a:xfrm rot="10800000">
            <a:off x="0" y="3571876"/>
            <a:ext cx="3071802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8781" t="16505" r="68041" b="81701"/>
          <a:stretch>
            <a:fillRect/>
          </a:stretch>
        </p:blipFill>
        <p:spPr bwMode="auto">
          <a:xfrm>
            <a:off x="785786" y="857232"/>
            <a:ext cx="7429520" cy="857256"/>
          </a:xfrm>
          <a:prstGeom prst="rect">
            <a:avLst/>
          </a:prstGeom>
          <a:noFill/>
        </p:spPr>
      </p:pic>
      <p:pic>
        <p:nvPicPr>
          <p:cNvPr id="3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32628" t="16355" r="60463" b="82000"/>
          <a:stretch>
            <a:fillRect/>
          </a:stretch>
        </p:blipFill>
        <p:spPr bwMode="auto">
          <a:xfrm>
            <a:off x="2214546" y="2285992"/>
            <a:ext cx="4429156" cy="1571636"/>
          </a:xfrm>
          <a:prstGeom prst="rect">
            <a:avLst/>
          </a:prstGeom>
          <a:noFill/>
        </p:spPr>
      </p:pic>
      <p:pic>
        <p:nvPicPr>
          <p:cNvPr id="4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39983" t="16654" r="43080" b="82000"/>
          <a:stretch>
            <a:fillRect/>
          </a:stretch>
        </p:blipFill>
        <p:spPr bwMode="auto">
          <a:xfrm>
            <a:off x="642910" y="4714884"/>
            <a:ext cx="8048712" cy="9531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44128" t="22722" r="30079" b="73734"/>
          <a:stretch>
            <a:fillRect/>
          </a:stretch>
        </p:blipFill>
        <p:spPr bwMode="auto">
          <a:xfrm>
            <a:off x="428596" y="1071546"/>
            <a:ext cx="8370853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534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«Веселые звуки»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928802"/>
            <a:ext cx="228601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43103" t="31529" r="21239" b="65107"/>
          <a:stretch>
            <a:fillRect/>
          </a:stretch>
        </p:blipFill>
        <p:spPr bwMode="auto">
          <a:xfrm>
            <a:off x="0" y="3143248"/>
            <a:ext cx="9144000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3571876"/>
            <a:ext cx="228601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8893" t="34310" r="49988" b="62999"/>
          <a:stretch>
            <a:fillRect/>
          </a:stretch>
        </p:blipFill>
        <p:spPr bwMode="auto">
          <a:xfrm>
            <a:off x="142844" y="5143512"/>
            <a:ext cx="878687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8781" t="16505" r="68041" b="81701"/>
          <a:stretch>
            <a:fillRect/>
          </a:stretch>
        </p:blipFill>
        <p:spPr bwMode="auto">
          <a:xfrm>
            <a:off x="785786" y="857232"/>
            <a:ext cx="7429520" cy="857256"/>
          </a:xfrm>
          <a:prstGeom prst="rect">
            <a:avLst/>
          </a:prstGeom>
          <a:noFill/>
        </p:spPr>
      </p:pic>
      <p:pic>
        <p:nvPicPr>
          <p:cNvPr id="4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39983" t="16654" r="43080" b="82000"/>
          <a:stretch>
            <a:fillRect/>
          </a:stretch>
        </p:blipFill>
        <p:spPr bwMode="auto">
          <a:xfrm>
            <a:off x="571472" y="5286388"/>
            <a:ext cx="8048712" cy="95313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76721" t="40968" r="9486" b="52839"/>
          <a:stretch>
            <a:fillRect/>
          </a:stretch>
        </p:blipFill>
        <p:spPr bwMode="auto">
          <a:xfrm>
            <a:off x="785786" y="2428868"/>
            <a:ext cx="7358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на\Desktop\Открытый урок\img083.jpg"/>
          <p:cNvPicPr>
            <a:picLocks noChangeAspect="1" noChangeArrowheads="1"/>
          </p:cNvPicPr>
          <p:nvPr/>
        </p:nvPicPr>
        <p:blipFill>
          <a:blip r:embed="rId3"/>
          <a:srcRect l="8237" t="39439" r="7092" b="45410"/>
          <a:stretch>
            <a:fillRect/>
          </a:stretch>
        </p:blipFill>
        <p:spPr bwMode="auto">
          <a:xfrm>
            <a:off x="142844" y="1071546"/>
            <a:ext cx="8858312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357430"/>
            <a:ext cx="4286280" cy="8572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357430"/>
            <a:ext cx="4214842" cy="8572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714752"/>
            <a:ext cx="4214842" cy="1285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714752"/>
            <a:ext cx="4214842" cy="1285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80778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00B050"/>
                </a:solidFill>
              </a:rPr>
              <a:t>У пенька</a:t>
            </a:r>
          </a:p>
          <a:p>
            <a:r>
              <a:rPr lang="ru-RU" sz="15000" b="1" dirty="0" smtClean="0">
                <a:solidFill>
                  <a:srgbClr val="00B050"/>
                </a:solidFill>
              </a:rPr>
              <a:t>пять опят</a:t>
            </a:r>
            <a:endParaRPr lang="ru-RU" sz="15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4941" t="39062" r="48389" b="51172"/>
          <a:stretch>
            <a:fillRect/>
          </a:stretch>
        </p:blipFill>
        <p:spPr bwMode="auto">
          <a:xfrm>
            <a:off x="71406" y="285728"/>
            <a:ext cx="9072594" cy="10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51538" t="39062" r="24853" b="51172"/>
          <a:stretch>
            <a:fillRect/>
          </a:stretch>
        </p:blipFill>
        <p:spPr bwMode="auto">
          <a:xfrm>
            <a:off x="1571604" y="1643050"/>
            <a:ext cx="583648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6721" t="39062" r="6112" b="51172"/>
          <a:stretch>
            <a:fillRect/>
          </a:stretch>
        </p:blipFill>
        <p:spPr bwMode="auto">
          <a:xfrm>
            <a:off x="0" y="3357562"/>
            <a:ext cx="91578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5500" y="0"/>
            <a:ext cx="89185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76 у. 79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3822262" cy="37042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678"/>
            <a:ext cx="9572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 </a:t>
            </a:r>
            <a:r>
              <a:rPr lang="ru-RU" sz="5400" b="1" dirty="0">
                <a:solidFill>
                  <a:srgbClr val="FF0000"/>
                </a:solidFill>
              </a:rPr>
              <a:t>жарком солнышке подсох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И </a:t>
            </a:r>
            <a:r>
              <a:rPr lang="ru-RU" sz="5400" b="1" dirty="0">
                <a:solidFill>
                  <a:srgbClr val="FF0000"/>
                </a:solidFill>
              </a:rPr>
              <a:t>рвётся из стручков</a:t>
            </a:r>
            <a:r>
              <a:rPr lang="ru-RU" sz="5400" dirty="0">
                <a:solidFill>
                  <a:srgbClr val="FF0000"/>
                </a:solidFill>
              </a:rPr>
              <a:t> ... </a:t>
            </a:r>
          </a:p>
        </p:txBody>
      </p:sp>
      <p:pic>
        <p:nvPicPr>
          <p:cNvPr id="16388" name="Picture 4" descr="https://encrypted-tbn0.gstatic.com/images?q=tbn:ANd9GcTXXr1aoJ8QzQvmre7q1DxiUsOmhiIjjqaGV-PV8jUpMomYALR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269013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8501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Летом ходит без </a:t>
            </a:r>
            <a:r>
              <a:rPr lang="ru-RU" sz="5400" b="1" dirty="0" smtClean="0">
                <a:solidFill>
                  <a:srgbClr val="FFFF00"/>
                </a:solidFill>
              </a:rPr>
              <a:t>дороги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Возле </a:t>
            </a:r>
            <a:r>
              <a:rPr lang="ru-RU" sz="5400" b="1" dirty="0">
                <a:solidFill>
                  <a:srgbClr val="FFFF00"/>
                </a:solidFill>
              </a:rPr>
              <a:t>сосен и </a:t>
            </a:r>
            <a:r>
              <a:rPr lang="ru-RU" sz="5400" b="1" dirty="0" smtClean="0">
                <a:solidFill>
                  <a:srgbClr val="FFFF00"/>
                </a:solidFill>
              </a:rPr>
              <a:t>берез,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А </a:t>
            </a:r>
            <a:r>
              <a:rPr lang="ru-RU" sz="5400" b="1" dirty="0">
                <a:solidFill>
                  <a:srgbClr val="FFFF00"/>
                </a:solidFill>
              </a:rPr>
              <a:t>зимой он спит в берлоге, </a:t>
            </a:r>
            <a:endParaRPr lang="ru-RU" sz="54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rgbClr val="FFFF00"/>
                </a:solidFill>
              </a:rPr>
              <a:t>От </a:t>
            </a:r>
            <a:r>
              <a:rPr lang="ru-RU" sz="5400" b="1" dirty="0">
                <a:solidFill>
                  <a:srgbClr val="FFFF00"/>
                </a:solidFill>
              </a:rPr>
              <a:t>мороза прячет нос.</a:t>
            </a:r>
          </a:p>
        </p:txBody>
      </p:sp>
      <p:pic>
        <p:nvPicPr>
          <p:cNvPr id="17410" name="Picture 2" descr="https://encrypted-tbn2.gstatic.com/images?q=tbn:ANd9GcRigTfPSznk56e9nPxjG7poCCujHBdzWVdrrOHiHmHqkGXxl1Ny4g"/>
          <p:cNvPicPr>
            <a:picLocks noChangeAspect="1" noChangeArrowheads="1"/>
          </p:cNvPicPr>
          <p:nvPr/>
        </p:nvPicPr>
        <p:blipFill>
          <a:blip r:embed="rId3"/>
          <a:srcRect l="17084" t="14171" r="47894" b="14972"/>
          <a:stretch>
            <a:fillRect/>
          </a:stretch>
        </p:blipFill>
        <p:spPr bwMode="auto">
          <a:xfrm>
            <a:off x="2214546" y="142852"/>
            <a:ext cx="468633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215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</a:rPr>
              <a:t>Тихо, тихо снег </a:t>
            </a:r>
            <a:r>
              <a:rPr lang="ru-RU" sz="5400" b="1" dirty="0" smtClean="0">
                <a:solidFill>
                  <a:srgbClr val="FFC000"/>
                </a:solidFill>
              </a:rPr>
              <a:t>идёт. </a:t>
            </a:r>
          </a:p>
          <a:p>
            <a:r>
              <a:rPr lang="ru-RU" sz="5400" b="1" dirty="0" smtClean="0">
                <a:solidFill>
                  <a:srgbClr val="FFC000"/>
                </a:solidFill>
              </a:rPr>
              <a:t>Белый </a:t>
            </a:r>
            <a:r>
              <a:rPr lang="ru-RU" sz="5400" b="1" dirty="0">
                <a:solidFill>
                  <a:srgbClr val="FFC000"/>
                </a:solidFill>
              </a:rPr>
              <a:t>снег мохнатый. </a:t>
            </a:r>
            <a:endParaRPr lang="ru-RU" sz="5400" b="1" dirty="0" smtClean="0">
              <a:solidFill>
                <a:srgbClr val="FFC000"/>
              </a:solidFill>
            </a:endParaRPr>
          </a:p>
          <a:p>
            <a:r>
              <a:rPr lang="ru-RU" sz="5400" b="1" dirty="0" smtClean="0">
                <a:solidFill>
                  <a:srgbClr val="FFC000"/>
                </a:solidFill>
              </a:rPr>
              <a:t>Мы </a:t>
            </a:r>
            <a:r>
              <a:rPr lang="ru-RU" sz="5400" b="1" dirty="0">
                <a:solidFill>
                  <a:srgbClr val="FFC000"/>
                </a:solidFill>
              </a:rPr>
              <a:t>расчистим снег и лёд. </a:t>
            </a:r>
            <a:endParaRPr lang="ru-RU" sz="5400" b="1" dirty="0" smtClean="0">
              <a:solidFill>
                <a:srgbClr val="FFC000"/>
              </a:solidFill>
            </a:endParaRPr>
          </a:p>
          <a:p>
            <a:r>
              <a:rPr lang="ru-RU" sz="5400" b="1" dirty="0" smtClean="0">
                <a:solidFill>
                  <a:srgbClr val="FFC000"/>
                </a:solidFill>
              </a:rPr>
              <a:t>Во дворе…</a:t>
            </a:r>
            <a:r>
              <a:rPr lang="ru-RU" sz="5400" b="1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18434" name="AutoShape 2" descr="data:image/jpeg;base64,/9j/4AAQSkZJRgABAQAAAQABAAD/2wCEAAkGBw0NDg0NDQ0ODQ0NDQwODQ0MDg8NDQ8PFREWFhQRFBQYHCggGBolGxQUITEiJiotLi4uFx8zODMsNygtLisBCgoKDg0OFRAQGiwlHSQsNCwsLCssLCwsLCwsLCwsLCwsLCwsLCwsLC0tKywsLCwsLCwsLCwtLywsLCw0LCwsN//AABEIAL4BCgMBIgACEQEDEQH/xAAcAAEAAQUBAQAAAAAAAAAAAAAAAQMEBQYHAgj/xAA9EAACAgEBBAgCCQIFBQEAAAAAAQIDBBEFEiExBgcTIkFRcYFhkRQjMkJSYnKhwbHRM0OC4fAVY3ODkiT/xAAYAQEBAQEBAAAAAAAAAAAAAAAAAgEDBP/EAB0RAQEBAQADAQEBAAAAAAAAAAABAhEDITESUQT/2gAMAwEAAhEDEQA/AO4gAAAAAAAAAAAAAAAAAAAAAAAAAAAAAAAAAAAAAIAEggkAAAAAAAAAAAAAAAAAAAAAAAAAAAABAEggASCCQIAJAgAAUM7Nqx6p3XTUK4JuUn/HmzlXSTrAyb5uGJJ49MJfaj/izSfNvwXwKvWRtyeTlR2fQ9Y1zjBpfeulol8tTcdkdEsanCljOEW7YfWz5uU9PtavyfLyOd7rsjza1rybuc3kn2vHQTpH9OoULZp5NfCeuilOPhPT+ptRwmq67Y+0eKeuPZJOP46pc0vVHbsDLryKq7q5KULIqUZLimmb49dntfh8n67m/YuAAW7AAAAAAAAAAAAAACABIIAEkEgAQSAIBIAEEkACQABBJDenFgSW2fm1Y1crr5xrrgtZSk9F6LzfwNV6RdYOJjKUMZrKvWq7r+pi/jLx9Ecy2zt3Lz5b2Ta5JNuFaWlcW/BRI1uT483l/wBOcep7rJ9F8mFu2YWy1auvulFz57zUnF/7HbFyOF7L6K7RvgrqqnDjGUHOSrlL8y15IytuD0i3ex38hx14yjkNL566kZtk+OXg3vOb3N9+2R62asRypshZH6ZF7s64vV9lpzn5aPTTXzL/AKp8i7sLapRl2EZ71M5Lg2/txXwWi+ZitidXttsu0zpvi96UIS3pS/VM6XgYNdEIwrioxikkorRJeSKzL3rp48avkvk1OLoAHR6gAAAAAAAAAACCSAAAAEkAASQSAIJAEAkAAAABTvuhXGVlk4whFaynNqMUvNtmh9IOsWqMWsKUN3TVZNneUlx/wa1xnyfF6L1HGW8bhtjbOLg1u3JtjXFJtLnOX6YrizkfSvrJyc5TowofRsWXdnZZp2tkfFflT+ZjqLNobVskqIzsc+7dk3PXVPmnPTSK/JH4G+9FerujG3bMjTIuWjTlHSqD/JD+XxK5J9T700jZHRjKzFrVW662k4zt1hF/BLTU6H0b6CY+Lu2W/XXReqlNd2D4fZjy9+Zt1WPCHJFU5TEjnj/P483vHmFUYrRIncXkj0C3dCWhIAAAAAAAAAAAAAAAIJIAkAACCQAAAAAAADD9IekuFs2vfyrowbXcqj3rp/CMVxAy5p/S3rCwdnb1UH9Kyl/kVS7sX+efKPpzOcdKusfO2hvVY2uFiyemkH/+ixfmkuXojz0X6vcrLcbLk8alvXvLW+a+Cf2fVlfnn1H678YzbO3dp7auULZTmm9a8PHT7OPxa8fVm4dF+rOUt2zPfDhpj1vupeU5ePouBv8AsDovi4MFCmqMfxS+1OT85SfFmcjFLkLr+Ex/Vns/ZlOPCMKoRhGK0UYRUYr2RekglYAAAAAAAAAABBIAAAAAAAAAAFO66FcXKycYRXOU5KMV7sCoC2xtoY9zaqvqta5quyE2vVJlwBIAAEEkNgSUM3Mqx65W32QqqgtZTskoxXuzS+lvWXh4W9Ti6ZmUtVpCX1EH+efj6I5VmZm1Nu36TdmTJPu1V9zHpX9F6viVMpuv43XpX1sN71OyocOKeZcuH/rg/wCr+RpeyNgbR2xc7dZ2bz+sy8lycf8AT+L0XA3vor1YVw3bc5q+fBqpaqiPr+P34HS8XCrqiowikktEkkkvRDsnxP5t+tR6KdAMXB3bJLtr/G6xLVfoX3TdK6ox4JHsEuknAAAAAAAAAAAAAAAAAAAAAABDaXF8F5vgYHbHTPZOFr9Iz8eMl/lxsjZb6bkdWBnzxbZGEXKclGMU3KUmoxS823yOT9IOu/FrTjgY1mRLwtv0qq+Wu8/2OTdKOnO1NrSayMiXZa93Gp+rpXsuMvfU3if1HZOmXXHg4e9TgJZ2QtU7E9MaD/V9/wBvmcU6QdKNpbWsc8q+y3nu1Q7lMF5KK4fPiYfslHjN/wCiL1fu/AqRcpLRLdh4Lkn/AHKkRb1UwsnJw7I30znTZBpxsqlutP2Ppbqt6Xva+EpXOP0qhqu9R4b34Z6eGv8AB82VR09PFGz9WfSF7J2nXvS0xsnSq7Xkot92fs/6sWMzeV9Qgx+0ttYmJX2uTkVUwcXJb8knJL8K5y9jlPSzrWuu3qtmJ49XJ5ViXayX5Iv7PvxJk663Ujo/Sfpfg7LjrkW62tdzHq0ldL28F8Wce6S9O9o7Vl2FW/j0TekcbGcnbZ8JyXF+i4FLo90Lz9pT7a1zrrm9ZZGRrO2z4xT5+rOudGehmJgRXZ162Nd62fetl7+HojfUR70530W6s7rt2ebrTXwfYQf1jX5pfd9FxOsbH2Fj4darpqhXFeEV+7fizJwgo8EtD0Zb1ckiEiQDGgAAAAAAAAAAAAAAAAAAAADROkPWls7CsnRVC/NvhKUZQxoPcUk9GnN8OflqaRtfra2vbqsXEowYvlZfONli9paL9i86yujcK68x49arsUvpMZR1Tkm3Ka1/+jlMcWvRSlkPik9IVuT+bLkjnbWU2ttzaOZr9N2tOaf3K3Pc9N2KijEqvBr+07rPeNUf7h/R19y23/yT3F8okfTdz/Dqpr+KgpS+bNQrVZNX+TgRl5Sala/myz2irG9ZRhV+RbqfyRUcsq/glfZ+mLUf7FO7DnFfWSrg/Jy35/JAWWkV5yfx5L2K0Z+PP+hS3Uub18tf7FWmMpclpp4+XoBUjF83w8vP5eBUnV2miaesXrw4cPi/A8zshX9qXFfdXGT/ALFndmylwXcj5Lx9WOnG2bJxczal0aK5zyra4JJ2Wa101rguL8OR2Poj1c4+LuXXrt71o96a7kH+SP8AJy/qOz40bUdNi0+k1OEG/wAS7yXukz6SiTa6ZzFOmiMFokVQCVgAAAAAAAAAAAAAAAAAAAAAQSQBIAA1npnhqUIW6arvVz/TI+ds3Ahj35FNjn9VbOMFCK4w17r19ND6k2pjdtTZX4uPD1XFHz/1iYG5fVkJaK6vs5/rg21+z/YvKNxqcr6Y/Yo3n52ybXyRTntS6P2OzrX/AG64J/PTUp2zivFa+WvErYuz7LnwhNr00XzZTmx9+Vfb9u6yS8nJ7vyPVixavsu62T8WlVWvk9X+xsK2Hux1n2dSXOVkk3+6MJnY9UbPqnLIfnBOS9tDLBZwq3tZS7kFz5x+Xiebs5JblS3UuGvj7FTLxcqXGVUoQ8FPu/1LevGXj3n5LhFerMUoQhKb4LXzb5e7L2mlQ485eb5L0R6hpw10enJJd1P4LxKnGTf7rl83/CNkZaqYeVPFyMfLg+/VbGS9U9T622PnQyseq+t6wthGcfRrU+R7YawkvJar1R9I9Um+tj4anr/hycdfwub0M0rFboACHQAAAAAAAAAAAAAAAAAAAAAAAAAAEHLOs3Yna0ZUEuMdMir24tfLeOqGC6TYqkoWaapPckvNP/n7mxlj5xxL6aoR3IpS0WrhXvS+cmicja89OCskvKVu4vlFfyTtnBeJk342nCqbUf0Nax/ZotYY9k+EYSevkmdHFb2bTm+UKovzVe/L5ybKMMu+2SjPJnXHxlHupL0joZD/AKWo8bbIVLy+8eZTxa/sVu2S+9PeSAtpfRUuLsyLPB3Sajr8Ixer92Wd0JRfGG63yUlpovhHwLn/AKhNy1SjUnz3FpL3lzKF8tOOj4+L1Wv8sxqjFaPy15vxfv4FaM1qor/iLjA2RkZGjS7OH47FovZG/wDRPq+drUtxyi9G7rlwf6Y+PuOnOtb6J9F79p3xrjGUaNU7rmtIqGvFLzb5H0tsnChj011QjuxhGMYxXhFLRIsOj/R+rDgoxXHm2+bfxM4Rb10zngADFAAAAAAAAAAAAAAAAAAAAAAAAAAAFvnU9pXOPnF6evgXBAHCOtDBdN2PmQgn2sZY9m9HVKUeMH66ar2NFlkX2d1N6eUNIr5I7h1kbLjbh5cHupwXb1ObUVvx1klr8eK9zjWFTn5fcxKp2J8H2MFGHvL/AHLlctT2tHh7veskofqesn7FOVta4Qg7X4b2qXyTN42P1VZ1zUsqcak+cU9+fu0b5sXqxwqNHKMrHw4tuK/YWwma4lRsrLyWopdmnyhCL1fsuJufR/q2vk1KVe7y79+mvtBfydpwNi49C0rrjBflWmpkIVxXJGdXMtN2J0Ex6d2dut01yc9NxP4RNvox4wWiRWBKgAAAAAAAAAAAAAAAAAAAAAAAAAAAAAAAAAAYXbnRjCz7KrcmmNs6U1Df1cdG9eMeT4l9i7OqqiowhGKXBKKSS9i8AHmMUuSR6AAgkgAS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w0NDg0NDQ0ODQ0NDQwODQ0MDg8NDQ8PFREWFhQRFBQYHCggGBolGxQUITEiJiotLi4uFx8zODMsNygtLisBCgoKDg0OFRAQGiwlHSQsNCwsLCssLCwsLCwsLCwsLCwsLCwsLCwsLC0tKywsLCwsLCwsLCwtLywsLCw0LCwsN//AABEIAL4BCgMBIgACEQEDEQH/xAAcAAEAAQUBAQAAAAAAAAAAAAAAAQMEBQYHAgj/xAA9EAACAgEBBAgCCQIFBQEAAAAAAQIDBBEFEiExBgcTIkFRcYFhkRQjMkJSYnKhwbHRM0OC4fAVY3ODkiT/xAAYAQEBAQEBAAAAAAAAAAAAAAAAAgEDBP/EAB0RAQEBAQADAQEBAAAAAAAAAAABAhEDITESUQT/2gAMAwEAAhEDEQA/AO4gAAAAAAAAAAAAAAAAAAAAAAAAAAAAAAAAAAAAAIAEggkAAAAAAAAAAAAAAAAAAAAAAAAAAAABAEggASCCQIAJAgAAUM7Nqx6p3XTUK4JuUn/HmzlXSTrAyb5uGJJ49MJfaj/izSfNvwXwKvWRtyeTlR2fQ9Y1zjBpfeulol8tTcdkdEsanCljOEW7YfWz5uU9PtavyfLyOd7rsjza1rybuc3kn2vHQTpH9OoULZp5NfCeuilOPhPT+ptRwmq67Y+0eKeuPZJOP46pc0vVHbsDLryKq7q5KULIqUZLimmb49dntfh8n67m/YuAAW7AAAAAAAAAAAAAACABIIAEkEgAQSAIBIAEEkACQABBJDenFgSW2fm1Y1crr5xrrgtZSk9F6LzfwNV6RdYOJjKUMZrKvWq7r+pi/jLx9Ecy2zt3Lz5b2Ta5JNuFaWlcW/BRI1uT483l/wBOcep7rJ9F8mFu2YWy1auvulFz57zUnF/7HbFyOF7L6K7RvgrqqnDjGUHOSrlL8y15IytuD0i3ex38hx14yjkNL566kZtk+OXg3vOb3N9+2R62asRypshZH6ZF7s64vV9lpzn5aPTTXzL/AKp8i7sLapRl2EZ71M5Lg2/txXwWi+ZitidXttsu0zpvi96UIS3pS/VM6XgYNdEIwrioxikkorRJeSKzL3rp48avkvk1OLoAHR6gAAAAAAAAAACCSAAAAEkAASQSAIJAEAkAAAABTvuhXGVlk4whFaynNqMUvNtmh9IOsWqMWsKUN3TVZNneUlx/wa1xnyfF6L1HGW8bhtjbOLg1u3JtjXFJtLnOX6YrizkfSvrJyc5TowofRsWXdnZZp2tkfFflT+ZjqLNobVskqIzsc+7dk3PXVPmnPTSK/JH4G+9FerujG3bMjTIuWjTlHSqD/JD+XxK5J9T700jZHRjKzFrVW662k4zt1hF/BLTU6H0b6CY+Lu2W/XXReqlNd2D4fZjy9+Zt1WPCHJFU5TEjnj/P483vHmFUYrRIncXkj0C3dCWhIAAAAAAAAAAAAAAAIJIAkAACCQAAAAAAADD9IekuFs2vfyrowbXcqj3rp/CMVxAy5p/S3rCwdnb1UH9Kyl/kVS7sX+efKPpzOcdKusfO2hvVY2uFiyemkH/+ixfmkuXojz0X6vcrLcbLk8alvXvLW+a+Cf2fVlfnn1H678YzbO3dp7auULZTmm9a8PHT7OPxa8fVm4dF+rOUt2zPfDhpj1vupeU5ePouBv8AsDovi4MFCmqMfxS+1OT85SfFmcjFLkLr+Ex/Vns/ZlOPCMKoRhGK0UYRUYr2RekglYAAAAAAAAAABBIAAAAAAAAAAFO66FcXKycYRXOU5KMV7sCoC2xtoY9zaqvqta5quyE2vVJlwBIAAEEkNgSUM3Mqx65W32QqqgtZTskoxXuzS+lvWXh4W9Ti6ZmUtVpCX1EH+efj6I5VmZm1Nu36TdmTJPu1V9zHpX9F6viVMpuv43XpX1sN71OyocOKeZcuH/rg/wCr+RpeyNgbR2xc7dZ2bz+sy8lycf8AT+L0XA3vor1YVw3bc5q+fBqpaqiPr+P34HS8XCrqiowikktEkkkvRDsnxP5t+tR6KdAMXB3bJLtr/G6xLVfoX3TdK6ox4JHsEuknAAAAAAAAAAAAAAAAAAAAAABDaXF8F5vgYHbHTPZOFr9Iz8eMl/lxsjZb6bkdWBnzxbZGEXKclGMU3KUmoxS823yOT9IOu/FrTjgY1mRLwtv0qq+Wu8/2OTdKOnO1NrSayMiXZa93Gp+rpXsuMvfU3if1HZOmXXHg4e9TgJZ2QtU7E9MaD/V9/wBvmcU6QdKNpbWsc8q+y3nu1Q7lMF5KK4fPiYfslHjN/wCiL1fu/AqRcpLRLdh4Lkn/AHKkRb1UwsnJw7I30znTZBpxsqlutP2Ppbqt6Xva+EpXOP0qhqu9R4b34Z6eGv8AB82VR09PFGz9WfSF7J2nXvS0xsnSq7Xkot92fs/6sWMzeV9Qgx+0ttYmJX2uTkVUwcXJb8knJL8K5y9jlPSzrWuu3qtmJ49XJ5ViXayX5Iv7PvxJk663Ujo/Sfpfg7LjrkW62tdzHq0ldL28F8Wce6S9O9o7Vl2FW/j0TekcbGcnbZ8JyXF+i4FLo90Lz9pT7a1zrrm9ZZGRrO2z4xT5+rOudGehmJgRXZ162Nd62fetl7+HojfUR70530W6s7rt2ebrTXwfYQf1jX5pfd9FxOsbH2Fj4darpqhXFeEV+7fizJwgo8EtD0Zb1ckiEiQDGgAAAAAAAAAAAAAAAAAAAADROkPWls7CsnRVC/NvhKUZQxoPcUk9GnN8OflqaRtfra2vbqsXEowYvlZfONli9paL9i86yujcK68x49arsUvpMZR1Tkm3Ka1/+jlMcWvRSlkPik9IVuT+bLkjnbWU2ttzaOZr9N2tOaf3K3Pc9N2KijEqvBr+07rPeNUf7h/R19y23/yT3F8okfTdz/Dqpr+KgpS+bNQrVZNX+TgRl5Sala/myz2irG9ZRhV+RbqfyRUcsq/glfZ+mLUf7FO7DnFfWSrg/Jy35/JAWWkV5yfx5L2K0Z+PP+hS3Uub18tf7FWmMpclpp4+XoBUjF83w8vP5eBUnV2miaesXrw4cPi/A8zshX9qXFfdXGT/ALFndmylwXcj5Lx9WOnG2bJxczal0aK5zyra4JJ2Wa101rguL8OR2Poj1c4+LuXXrt71o96a7kH+SP8AJy/qOz40bUdNi0+k1OEG/wAS7yXukz6SiTa6ZzFOmiMFokVQCVgAAAAAAAAAAAAAAAAAAAAAQSQBIAA1npnhqUIW6arvVz/TI+ds3Ahj35FNjn9VbOMFCK4w17r19ND6k2pjdtTZX4uPD1XFHz/1iYG5fVkJaK6vs5/rg21+z/YvKNxqcr6Y/Yo3n52ybXyRTntS6P2OzrX/AG64J/PTUp2zivFa+WvErYuz7LnwhNr00XzZTmx9+Vfb9u6yS8nJ7vyPVixavsu62T8WlVWvk9X+xsK2Hux1n2dSXOVkk3+6MJnY9UbPqnLIfnBOS9tDLBZwq3tZS7kFz5x+Xiebs5JblS3UuGvj7FTLxcqXGVUoQ8FPu/1LevGXj3n5LhFerMUoQhKb4LXzb5e7L2mlQ485eb5L0R6hpw10enJJd1P4LxKnGTf7rl83/CNkZaqYeVPFyMfLg+/VbGS9U9T622PnQyseq+t6wthGcfRrU+R7YawkvJar1R9I9Um+tj4anr/hycdfwub0M0rFboACHQAAAAAAAAAAAAAAAAAAAAAAAAAAEHLOs3Yna0ZUEuMdMir24tfLeOqGC6TYqkoWaapPckvNP/n7mxlj5xxL6aoR3IpS0WrhXvS+cmicja89OCskvKVu4vlFfyTtnBeJk342nCqbUf0Nax/ZotYY9k+EYSevkmdHFb2bTm+UKovzVe/L5ybKMMu+2SjPJnXHxlHupL0joZD/AKWo8bbIVLy+8eZTxa/sVu2S+9PeSAtpfRUuLsyLPB3Sajr8Ixer92Wd0JRfGG63yUlpovhHwLn/AKhNy1SjUnz3FpL3lzKF8tOOj4+L1Wv8sxqjFaPy15vxfv4FaM1qor/iLjA2RkZGjS7OH47FovZG/wDRPq+drUtxyi9G7rlwf6Y+PuOnOtb6J9F79p3xrjGUaNU7rmtIqGvFLzb5H0tsnChj011QjuxhGMYxXhFLRIsOj/R+rDgoxXHm2+bfxM4Rb10zngADFAAAAAAAAAAAAAAAAAAAAAAAAAAAFvnU9pXOPnF6evgXBAHCOtDBdN2PmQgn2sZY9m9HVKUeMH66ar2NFlkX2d1N6eUNIr5I7h1kbLjbh5cHupwXb1ObUVvx1klr8eK9zjWFTn5fcxKp2J8H2MFGHvL/AHLlctT2tHh7veskofqesn7FOVta4Qg7X4b2qXyTN42P1VZ1zUsqcak+cU9+fu0b5sXqxwqNHKMrHw4tuK/YWwma4lRsrLyWopdmnyhCL1fsuJufR/q2vk1KVe7y79+mvtBfydpwNi49C0rrjBflWmpkIVxXJGdXMtN2J0Ex6d2dut01yc9NxP4RNvox4wWiRWBKgAAAAAAAAAAAAAAAAAAAAAAAAAAAAAAAAAAYXbnRjCz7KrcmmNs6U1Df1cdG9eMeT4l9i7OqqiowhGKXBKKSS9i8AHmMUuSR6AAgkgAS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w0NDg0NDQ0ODQ0NDQwODQ0MDg8NDQ8PFREWFhQRFBQYHCggGBolGxQUITEiJiotLi4uFx8zODMsNygtLisBCgoKDg0OFRAQGiwlHSQsNCwsLCssLCwsLCwsLCwsLCwsLCwsLCwsLC0tKywsLCwsLCwsLCwtLywsLCw0LCwsN//AABEIAL4BCgMBIgACEQEDEQH/xAAcAAEAAQUBAQAAAAAAAAAAAAAAAQMEBQYHAgj/xAA9EAACAgEBBAgCCQIFBQEAAAAAAQIDBBEFEiExBgcTIkFRcYFhkRQjMkJSYnKhwbHRM0OC4fAVY3ODkiT/xAAYAQEBAQEBAAAAAAAAAAAAAAAAAgEDBP/EAB0RAQEBAQADAQEBAAAAAAAAAAABAhEDITESUQT/2gAMAwEAAhEDEQA/AO4gAAAAAAAAAAAAAAAAAAAAAAAAAAAAAAAAAAAAAIAEggkAAAAAAAAAAAAAAAAAAAAAAAAAAAABAEggASCCQIAJAgAAUM7Nqx6p3XTUK4JuUn/HmzlXSTrAyb5uGJJ49MJfaj/izSfNvwXwKvWRtyeTlR2fQ9Y1zjBpfeulol8tTcdkdEsanCljOEW7YfWz5uU9PtavyfLyOd7rsjza1rybuc3kn2vHQTpH9OoULZp5NfCeuilOPhPT+ptRwmq67Y+0eKeuPZJOP46pc0vVHbsDLryKq7q5KULIqUZLimmb49dntfh8n67m/YuAAW7AAAAAAAAAAAAAACABIIAEkEgAQSAIBIAEEkACQABBJDenFgSW2fm1Y1crr5xrrgtZSk9F6LzfwNV6RdYOJjKUMZrKvWq7r+pi/jLx9Ecy2zt3Lz5b2Ta5JNuFaWlcW/BRI1uT483l/wBOcep7rJ9F8mFu2YWy1auvulFz57zUnF/7HbFyOF7L6K7RvgrqqnDjGUHOSrlL8y15IytuD0i3ex38hx14yjkNL566kZtk+OXg3vOb3N9+2R62asRypshZH6ZF7s64vV9lpzn5aPTTXzL/AKp8i7sLapRl2EZ71M5Lg2/txXwWi+ZitidXttsu0zpvi96UIS3pS/VM6XgYNdEIwrioxikkorRJeSKzL3rp48avkvk1OLoAHR6gAAAAAAAAAACCSAAAAEkAASQSAIJAEAkAAAABTvuhXGVlk4whFaynNqMUvNtmh9IOsWqMWsKUN3TVZNneUlx/wa1xnyfF6L1HGW8bhtjbOLg1u3JtjXFJtLnOX6YrizkfSvrJyc5TowofRsWXdnZZp2tkfFflT+ZjqLNobVskqIzsc+7dk3PXVPmnPTSK/JH4G+9FerujG3bMjTIuWjTlHSqD/JD+XxK5J9T700jZHRjKzFrVW662k4zt1hF/BLTU6H0b6CY+Lu2W/XXReqlNd2D4fZjy9+Zt1WPCHJFU5TEjnj/P483vHmFUYrRIncXkj0C3dCWhIAAAAAAAAAAAAAAAIJIAkAACCQAAAAAAADD9IekuFs2vfyrowbXcqj3rp/CMVxAy5p/S3rCwdnb1UH9Kyl/kVS7sX+efKPpzOcdKusfO2hvVY2uFiyemkH/+ixfmkuXojz0X6vcrLcbLk8alvXvLW+a+Cf2fVlfnn1H678YzbO3dp7auULZTmm9a8PHT7OPxa8fVm4dF+rOUt2zPfDhpj1vupeU5ePouBv8AsDovi4MFCmqMfxS+1OT85SfFmcjFLkLr+Ex/Vns/ZlOPCMKoRhGK0UYRUYr2RekglYAAAAAAAAAABBIAAAAAAAAAAFO66FcXKycYRXOU5KMV7sCoC2xtoY9zaqvqta5quyE2vVJlwBIAAEEkNgSUM3Mqx65W32QqqgtZTskoxXuzS+lvWXh4W9Ti6ZmUtVpCX1EH+efj6I5VmZm1Nu36TdmTJPu1V9zHpX9F6viVMpuv43XpX1sN71OyocOKeZcuH/rg/wCr+RpeyNgbR2xc7dZ2bz+sy8lycf8AT+L0XA3vor1YVw3bc5q+fBqpaqiPr+P34HS8XCrqiowikktEkkkvRDsnxP5t+tR6KdAMXB3bJLtr/G6xLVfoX3TdK6ox4JHsEuknAAAAAAAAAAAAAAAAAAAAAABDaXF8F5vgYHbHTPZOFr9Iz8eMl/lxsjZb6bkdWBnzxbZGEXKclGMU3KUmoxS823yOT9IOu/FrTjgY1mRLwtv0qq+Wu8/2OTdKOnO1NrSayMiXZa93Gp+rpXsuMvfU3if1HZOmXXHg4e9TgJZ2QtU7E9MaD/V9/wBvmcU6QdKNpbWsc8q+y3nu1Q7lMF5KK4fPiYfslHjN/wCiL1fu/AqRcpLRLdh4Lkn/AHKkRb1UwsnJw7I30znTZBpxsqlutP2Ppbqt6Xva+EpXOP0qhqu9R4b34Z6eGv8AB82VR09PFGz9WfSF7J2nXvS0xsnSq7Xkot92fs/6sWMzeV9Qgx+0ttYmJX2uTkVUwcXJb8knJL8K5y9jlPSzrWuu3qtmJ49XJ5ViXayX5Iv7PvxJk663Ujo/Sfpfg7LjrkW62tdzHq0ldL28F8Wce6S9O9o7Vl2FW/j0TekcbGcnbZ8JyXF+i4FLo90Lz9pT7a1zrrm9ZZGRrO2z4xT5+rOudGehmJgRXZ162Nd62fetl7+HojfUR70530W6s7rt2ebrTXwfYQf1jX5pfd9FxOsbH2Fj4darpqhXFeEV+7fizJwgo8EtD0Zb1ckiEiQDGgAAAAAAAAAAAAAAAAAAAADROkPWls7CsnRVC/NvhKUZQxoPcUk9GnN8OflqaRtfra2vbqsXEowYvlZfONli9paL9i86yujcK68x49arsUvpMZR1Tkm3Ka1/+jlMcWvRSlkPik9IVuT+bLkjnbWU2ttzaOZr9N2tOaf3K3Pc9N2KijEqvBr+07rPeNUf7h/R19y23/yT3F8okfTdz/Dqpr+KgpS+bNQrVZNX+TgRl5Sala/myz2irG9ZRhV+RbqfyRUcsq/glfZ+mLUf7FO7DnFfWSrg/Jy35/JAWWkV5yfx5L2K0Z+PP+hS3Uub18tf7FWmMpclpp4+XoBUjF83w8vP5eBUnV2miaesXrw4cPi/A8zshX9qXFfdXGT/ALFndmylwXcj5Lx9WOnG2bJxczal0aK5zyra4JJ2Wa101rguL8OR2Poj1c4+LuXXrt71o96a7kH+SP8AJy/qOz40bUdNi0+k1OEG/wAS7yXukz6SiTa6ZzFOmiMFokVQCVgAAAAAAAAAAAAAAAAAAAAAQSQBIAA1npnhqUIW6arvVz/TI+ds3Ahj35FNjn9VbOMFCK4w17r19ND6k2pjdtTZX4uPD1XFHz/1iYG5fVkJaK6vs5/rg21+z/YvKNxqcr6Y/Yo3n52ybXyRTntS6P2OzrX/AG64J/PTUp2zivFa+WvErYuz7LnwhNr00XzZTmx9+Vfb9u6yS8nJ7vyPVixavsu62T8WlVWvk9X+xsK2Hux1n2dSXOVkk3+6MJnY9UbPqnLIfnBOS9tDLBZwq3tZS7kFz5x+Xiebs5JblS3UuGvj7FTLxcqXGVUoQ8FPu/1LevGXj3n5LhFerMUoQhKb4LXzb5e7L2mlQ485eb5L0R6hpw10enJJd1P4LxKnGTf7rl83/CNkZaqYeVPFyMfLg+/VbGS9U9T622PnQyseq+t6wthGcfRrU+R7YawkvJar1R9I9Um+tj4anr/hycdfwub0M0rFboACHQAAAAAAAAAAAAAAAAAAAAAAAAAAEHLOs3Yna0ZUEuMdMir24tfLeOqGC6TYqkoWaapPckvNP/n7mxlj5xxL6aoR3IpS0WrhXvS+cmicja89OCskvKVu4vlFfyTtnBeJk342nCqbUf0Nax/ZotYY9k+EYSevkmdHFb2bTm+UKovzVe/L5ybKMMu+2SjPJnXHxlHupL0joZD/AKWo8bbIVLy+8eZTxa/sVu2S+9PeSAtpfRUuLsyLPB3Sajr8Ixer92Wd0JRfGG63yUlpovhHwLn/AKhNy1SjUnz3FpL3lzKF8tOOj4+L1Wv8sxqjFaPy15vxfv4FaM1qor/iLjA2RkZGjS7OH47FovZG/wDRPq+drUtxyi9G7rlwf6Y+PuOnOtb6J9F79p3xrjGUaNU7rmtIqGvFLzb5H0tsnChj011QjuxhGMYxXhFLRIsOj/R+rDgoxXHm2+bfxM4Rb10zngADFAAAAAAAAAAAAAAAAAAAAAAAAAAAFvnU9pXOPnF6evgXBAHCOtDBdN2PmQgn2sZY9m9HVKUeMH66ar2NFlkX2d1N6eUNIr5I7h1kbLjbh5cHupwXb1ObUVvx1klr8eK9zjWFTn5fcxKp2J8H2MFGHvL/AHLlctT2tHh7veskofqesn7FOVta4Qg7X4b2qXyTN42P1VZ1zUsqcak+cU9+fu0b5sXqxwqNHKMrHw4tuK/YWwma4lRsrLyWopdmnyhCL1fsuJufR/q2vk1KVe7y79+mvtBfydpwNi49C0rrjBflWmpkIVxXJGdXMtN2J0Ex6d2dut01yc9NxP4RNvox4wWiRWBKgAAAAAAAAAAAAAAAAAAAAAAAAAAAAAAAAAAYXbnRjCz7KrcmmNs6U1Df1cdG9eMeT4l9i7OqqiowhGKXBKKSS9i8AHmMUuSR6AAgkgAS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xANDQ0NDQ4QDA0NDw0NDg0PDRAPDg8NFR0ZFxURExQYJCggGBolGxMVIT0hJSotMC46Fx8/ODMuQzQtLisBCgoKDgwOFg8QFzIeHhwsLCw0LCs3LysyLCwrLC4rMTcsNyw3LCwsLC4sKy8rKywsKyssLCsrKysrLCsrKysrK//AABEIALMBGQMBIgACEQEDEQH/xAAcAAEAAgMBAQEAAAAAAAAAAAAAAQIDBQcIBAb/xAA/EAEAAgECAwIKBwcCBwAAAAAAAQIDBBEFEjEhkwYHFEFSU2FxgdETFiJCUaHhFSMyM2JykVSSF0ODorHB4v/EABcBAQEBAQAAAAAAAAAAAAAAAAABAgP/xAAeEQEAAQUBAQEBAAAAAAAAAAAAEQECAxJRUkExIf/aAAwDAQACEQMRAD8A7YAAAAAAAAAAAAAAAAAAAAAAAAAAAAAAAAAAAAAACQQJAQJAQJAQJAQJAQJAQJAQJAQJAQJAQJAQJAQJAQJQAAAAAAAyV6MbJXoCQAAAAAAAAAAAAAAAAAAAAAAAAAGO3VkUt1BUAAAAABkr0Y2SvQEgAD4eNcVx6HT5dTmnbHirNrbbc0x0iKx55mZiIj2vi4J4WaDiER5Lqsd7+fDNopmrP4TjttIN2AACtLxb+GYt5uyYnt/AFgAAAAAAAAAAAAAAAAAFLdV1LdQVAAAAAAZK9GNkr0BINfx7idNFpc2py/wYqTeY32m09IrHtmZiPiDmHjl8IOfJj4djt9mnLm1G0/fn+XSfdEzbb+qv4OR67Tc07x2X80x2S2/EdXfUZcuoyzzZc17ZLz5uafNHsjp8HyYKza0/hUWFND4W8U0X2cOv1OOI6UvknJSPdW+8N1p/G9xqm0TqMOX+/T4d/wDt2aTXRvO0xvt7pfLGGvox/tBtfCTxjcV4jj+hz6mMWH72PTRGGL/3TE80+7fZ1XxA1t5DqL2mZi18MdszPbtM7+/aax8IcN1WKlac8V+9Ebbbdj0F4kMcRwm0xExvqLV7Y27K0pC/EdDAQAAAAAAAAAAAAAVvkrX+K0V98xALCInfp2pAUt1XUt1BUAAAAABkr0Y2SvQCZ27XI/HHx7mth4fSdortnz9v3p/lY590b22/qq6bxziVNJp8ufLP2MNLZLR55iOlY9sztHxeceJ6u+qz5NRlnfLlvbJafNzT5o9kdPhCLR81q9jW6mcuCeybcs9vNG23x9rZxbb+n86yw6nN2TvH+O2BWpnXRM/amd/xms/+k11VfSj/ABaFLYazO+235K201dvP/lUTqstbUivNXsnfaJibTM9juXi149Gk4biw/RU7bXyc05eWbTbt6bdnmh5/vj/eViO3aYmXqTxbcOxfsXh83xY72nFNptbHWZne1pjtn2TDN9Lq0/lSkfX018LKz9yne/ot9aq+hXvf0bv9n4PUYu6p8k+QYfU4u7r8nPTJ6am3jRz4V19Cve/ofWqvoU739G88hw+px93X5HkOH1OPu6mmT0Tbxo/rXX0K97+ifrTX0ad7+jeeRYvVY+7qeR4vVY+7qaZPRNvGjjwpr6NO9/RP1or6NO8n5N35Hi9Vj7up5Hi9Vj7uprk9E28aT6z19GneT8ifCivo07yfk3fkeL1WPu6o8gw+pxd1T5Lrk9E28aT60V9GneT8j60R6FO9n5N1+zsHqMXdU+SJ4bp/9Ph7mnyNcnSbeNN9aY9XSf8Arf8Ay1/H/DnyTS5tRXBTJbFWtorOomsW3mI23ivtfqP2Xp/9Ph7mnyYtRwPSZaTjyaTT5KW/ipfT47Vnz9sTBS2+f1Jt44Rx3xpcS4laum02TDwuuW9ce9M/Lb7XZvfUXiOWsb7715dtvO/VcM8Td8lIycQ4rly5bxE28nrWY73LzWv79obvws8UXDuIRN9PE8N1G0RXJgj9ztEbVi2GezaIiP4eXo/I6PwM8KeEfu+G63HqNPWfsY/paTSK/h9HnjanurPxdWVvEbqLaXi3FuFze9qV+mmsWt2RfT5fo5nbpEzGWN9vRduch8XPgXxTT8azcV4jjxYIzU1E5Yrlx2tky5ZrMzWtN4iN436uvAKW6rqW6gqAAAAAAyV6MbJXoD8z4d+DWXiml+hwaiNPaL1yTW1ObHkmsTtW0x2xG87+fpHY45xTwL4po5n6XRXzUj/m6afp6zH47V+1HxiHooFl5Uy5+WZpaJpeOya3rNbRP4TEvg1WSPN2e56v13DMGpjl1GDFnjptlxUv/wCYfmdf4seE5958l+gtP3sGS+P8t9vySCXm2J9qb2l3DW+JXSW/kavPi/CL1x5I/LZrP+CFpnt4hXl9mnnfb/cpLjei0uTUaiuPFWb3vatYrWN5m3SIiPi9b+DegnSaDR6a+03wYMOO8x054iObb47tJ4HeL/R8J/eY4nPqPPnyRG8f2R91+tEAAAAAAAAAAAAAAAAAAFLdV1LdQVAAAAAAZK9GNkr0BIAAAAAAAAAAAAAAAAAAAAAAAAACluq6luoKgAAAAAMlejGyV6AkAAAAAAAAAAAAAAAAAAAAAAAAABS3Vdjt1BAAAAAACYlAC3NKOaUALc0nNKoC3NJzSqAtzSjmlAC3NKOaUALc0nNKoCeaU80qgJ5pTzSqAtzSc0qgLc0nNKoC3NJzSqAtzSc0qgLc0nNKoC3NKE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xANDQ0NDQ4QDA0NDw0NDg0PDRAPDg8NFR0ZFxURExQYJCggGBolGxMVIT0hJSotMC46Fx8/ODMuQzQtLisBCgoKDgwOFg8QFzIeHhwsLCw0LCs3LysyLCwrLC4rMTcsNyw3LCwsLC4sKy8rKywsKyssLCsrKysrLCsrKysrK//AABEIALMBGQMBIgACEQEDEQH/xAAcAAEAAgMBAQEAAAAAAAAAAAAAAQIDBQcIBAb/xAA/EAEAAgECAwIKBwcCBwAAAAAAAQIDBBEFEjEhkwYHFEFSU2FxgdETFiJCUaHhFSMyM2JykVSSF0ODorHB4v/EABcBAQEBAQAAAAAAAAAAAAAAAAABAgP/xAAeEQEAAQUBAQEBAAAAAAAAAAAAEQECAxJRUkExIf/aAAwDAQACEQMRAD8A7YAAAAAAAAAAAAAAAAAAAAAAAAAAAAAAAAAAAAAACQQJAQJAQJAQJAQJAQJAQJAQJAQJAQJAQJAQJAQJAQJQAAAAAAAyV6MbJXoCQAAAAAAAAAAAAAAAAAAAAAAAAAGO3VkUt1BUAAAAABkr0Y2SvQEgAD4eNcVx6HT5dTmnbHirNrbbc0x0iKx55mZiIj2vi4J4WaDiER5Lqsd7+fDNopmrP4TjttIN2AACtLxb+GYt5uyYnt/AFgAAAAAAAAAAAAAAAAAFLdV1LdQVAAAAAAZK9GNkr0BINfx7idNFpc2py/wYqTeY32m09IrHtmZiPiDmHjl8IOfJj4djt9mnLm1G0/fn+XSfdEzbb+qv4OR67Tc07x2X80x2S2/EdXfUZcuoyzzZc17ZLz5uafNHsjp8HyYKza0/hUWFND4W8U0X2cOv1OOI6UvknJSPdW+8N1p/G9xqm0TqMOX+/T4d/wDt2aTXRvO0xvt7pfLGGvox/tBtfCTxjcV4jj+hz6mMWH72PTRGGL/3TE80+7fZ1XxA1t5DqL2mZi18MdszPbtM7+/aax8IcN1WKlac8V+9Ebbbdj0F4kMcRwm0xExvqLV7Y27K0pC/EdDAQAAAAAAAAAAAAAVvkrX+K0V98xALCInfp2pAUt1XUt1BUAAAAABkr0Y2SvQCZ27XI/HHx7mth4fSdortnz9v3p/lY590b22/qq6bxziVNJp8ufLP2MNLZLR55iOlY9sztHxeceJ6u+qz5NRlnfLlvbJafNzT5o9kdPhCLR81q9jW6mcuCeybcs9vNG23x9rZxbb+n86yw6nN2TvH+O2BWpnXRM/amd/xms/+k11VfSj/ABaFLYazO+235K201dvP/lUTqstbUivNXsnfaJibTM9juXi149Gk4biw/RU7bXyc05eWbTbt6bdnmh5/vj/eViO3aYmXqTxbcOxfsXh83xY72nFNptbHWZne1pjtn2TDN9Lq0/lSkfX018LKz9yne/ot9aq+hXvf0bv9n4PUYu6p8k+QYfU4u7r8nPTJ6am3jRz4V19Cve/ofWqvoU739G88hw+px93X5HkOH1OPu6mmT0Tbxo/rXX0K97+ifrTX0ad7+jeeRYvVY+7qeR4vVY+7qaZPRNvGjjwpr6NO9/RP1or6NO8n5N35Hi9Vj7up5Hi9Vj7uprk9E28aT6z19GneT8ifCivo07yfk3fkeL1WPu6o8gw+pxd1T5Lrk9E28aT60V9GneT8j60R6FO9n5N1+zsHqMXdU+SJ4bp/9Ph7mnyNcnSbeNN9aY9XSf8Arf8Ay1/H/DnyTS5tRXBTJbFWtorOomsW3mI23ivtfqP2Xp/9Ph7mnyYtRwPSZaTjyaTT5KW/ipfT47Vnz9sTBS2+f1Jt44Rx3xpcS4laum02TDwuuW9ce9M/Lb7XZvfUXiOWsb7715dtvO/VcM8Td8lIycQ4rly5bxE28nrWY73LzWv79obvws8UXDuIRN9PE8N1G0RXJgj9ztEbVi2GezaIiP4eXo/I6PwM8KeEfu+G63HqNPWfsY/paTSK/h9HnjanurPxdWVvEbqLaXi3FuFze9qV+mmsWt2RfT5fo5nbpEzGWN9vRduch8XPgXxTT8azcV4jjxYIzU1E5Yrlx2tky5ZrMzWtN4iN436uvAKW6rqW6gqAAAAAAyV6MbJXoD8z4d+DWXiml+hwaiNPaL1yTW1ObHkmsTtW0x2xG87+fpHY45xTwL4po5n6XRXzUj/m6afp6zH47V+1HxiHooFl5Uy5+WZpaJpeOya3rNbRP4TEvg1WSPN2e56v13DMGpjl1GDFnjptlxUv/wCYfmdf4seE5958l+gtP3sGS+P8t9vySCXm2J9qb2l3DW+JXSW/kavPi/CL1x5I/LZrP+CFpnt4hXl9mnnfb/cpLjei0uTUaiuPFWb3vatYrWN5m3SIiPi9b+DegnSaDR6a+03wYMOO8x054iObb47tJ4HeL/R8J/eY4nPqPPnyRG8f2R91+tEAAAAAAAAAAAAAAAAAAFLdV1LdQVAAAAAAZK9GNkr0BIAAAAAAAAAAAAAAAAAAAAAAAAACluq6luoKgAAAAAMlejGyV6AkAAAAAAAAAAAAAAAAAAAAAAAAABS3Vdjt1BAAAAAACYlAC3NKOaUALc0nNKoC3NJzSqAtzSjmlAC3NKOaUALc0nNKoCeaU80qgJ5pTzSqAtzSc0qgLc0nNKoC3NJzSqAtzSc0qgLc0nNKoC3NKE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http://www.tnpwood.narod.ru/img/lopata_m.gif"/>
          <p:cNvPicPr>
            <a:picLocks noChangeAspect="1" noChangeArrowheads="1"/>
          </p:cNvPicPr>
          <p:nvPr/>
        </p:nvPicPr>
        <p:blipFill>
          <a:blip r:embed="rId3"/>
          <a:srcRect l="4471" t="7353" r="8353" b="13235"/>
          <a:stretch>
            <a:fillRect/>
          </a:stretch>
        </p:blipFill>
        <p:spPr bwMode="auto">
          <a:xfrm>
            <a:off x="357158" y="500042"/>
            <a:ext cx="8524935" cy="59018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571744"/>
            <a:ext cx="7959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 каком словарном слове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«растёт» ель?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s://encrypted-tbn3.gstatic.com/images?q=tbn:ANd9GcQ7XK4i_mykpIMMKEzSnH6Rhn9LXV6D_Qr09tvm90ARZX72XGLu"/>
          <p:cNvPicPr>
            <a:picLocks noChangeAspect="1" noChangeArrowheads="1"/>
          </p:cNvPicPr>
          <p:nvPr/>
        </p:nvPicPr>
        <p:blipFill>
          <a:blip r:embed="rId3"/>
          <a:srcRect l="3471"/>
          <a:stretch>
            <a:fillRect/>
          </a:stretch>
        </p:blipFill>
        <p:spPr bwMode="auto">
          <a:xfrm>
            <a:off x="285720" y="285728"/>
            <a:ext cx="8643966" cy="6281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Льется речка - мы лежим</a:t>
            </a:r>
            <a:r>
              <a:rPr lang="ru-RU" sz="54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Лед </a:t>
            </a:r>
            <a:r>
              <a:rPr lang="ru-RU" sz="5400" b="1" dirty="0">
                <a:solidFill>
                  <a:srgbClr val="C00000"/>
                </a:solidFill>
              </a:rPr>
              <a:t>на речке - мы бежим.</a:t>
            </a:r>
          </a:p>
        </p:txBody>
      </p:sp>
      <p:sp>
        <p:nvSpPr>
          <p:cNvPr id="20482" name="AutoShape 2" descr="data:image/jpeg;base64,/9j/4AAQSkZJRgABAQAAAQABAAD/2wCEAAkGBhASERQUEhQVFBUUFRYQFhcVFBUZFRQXFRQVFRUUFRUXHSYeFxklGhIVIC8gJCcpLCwsFR4xNTAqNSYrLCkBCQoKDgwOFA8PFCweFxgpKSkpKSksKSkpKSkpKSkpKSkpKSkpKSkpKSkuKSwpKSkpKSkqLDYpLiwpLikpKSwsKf/AABEIAM0A9gMBIgACEQEDEQH/xAAcAAEAAQUBAQAAAAAAAAAAAAAABQECAwQGBwj/xABDEAACAQIEAggDBQYEBQUBAAABAgADEQQSITEFQQYTIlFhcYGRBzKhQlJykrEUYoLB0fAjQ7LhM5OiwvEWRFOD0gj/xAAXAQEBAQEAAAAAAAAAAAAAAAAAAQID/8QAHREBAQEAAgMBAQAAAAAAAAAAAAERAjESIUFRA//aAAwDAQACEQMRAD8A9xiIgIiICIiAiIgIiICJZUe0wtc7wNmJq02s3np68ptQEREBEShMCsSNxnHqSWAOdjsEIO3edhMeE4jWchiqqnqT7yaJaJQSsoREQEREBERAREQEREBERAREQEREBESxqoEC+Ws4EwtVJ8JaBArqTMeJr5ACdrhfK+38veUrNYE2J8tT7c5pcTqnqQWDC7pobFtXGUWBOtwJKNyobi4mfCY1KgJRg1iVa26sNwRuDI7B4pGQWYHQHTxFx9JEcGrZcewX5Ktz4HRm+hVvzGTyHYRNHi/GaOGp9ZVbKtwo72J2VRzM5LiHSKviSUphlU6Zad2cj9912HgPeW3BPcZ6VUqN1QdY45A9lfxN/IXM884hxvFYzELSaoVTV3C9lVRTrYD0FzcyeToviagt2KI/e7TDyRP5kST4J0Fw+HJZi1VmGVi9spF9gg09yZi7VYejuEBXPlNjbKttcumXMToL2vY/+ejFNz8xsO5f5sdT9POZBYbQTNSYgtextmvawIvtN6QeF4caZqHNcPUNXax1AFieewk2u00KxEQEREBERAREQEREBERAREQEREDFiq2RGb7qlvYXmtTFgL72APnzjjB/w7feZE/M6g/S8qJBdeVvKRAtatbmB5/1kZx1g9JDfQ1EPZO9g5Gv8Ikm4UizAEeMjOkJHVIRp21/01BJehbg8RlIGVVX5e5uZ5bg6205+Mw1wBjqJ5kEH6j9HmZx/wANwB2CrE5QTlayNqdtGB0+4RzImPFE/tK3+zUpMuuwcEMLd2ZB6k+M5cee+mrGHpw9zQXvLtb8qj/UZscHYGkvle3L2kX00qXxFMfdQH8zn+gkhwT/AIa/hH6CdPtZTCNKlpYJdNBeLxBgaaYWoKlVjlKtlym5zKFB7NtrXN/U38JqkdB5CQrJVNZjvT6sBddA1wWJHfpv3SXwx7I9pRliIgIiICIiAiIgIiICIiAiIgIiDA0OJG7Ul/eL/lRv5ssuE1mfPWJ5ImX1qEMf+lFP8c2RILhBESpEDDVpAjcqe8ecjuOUh1AAJOVhqdT9oHz3kjVTQ2NjruLjv195rYuixpEHttdTYC1+2t7DyvF6F2Ds9EaA3W1muAQRsedpi4vTOXNp2crnTU5HDfNyG/vNnALZSvdpLsVTDKQdiCp8iLH9ZnF1xvEWNbFViNgcg8ksP5H3k7wgWQDu0PpOX6Oq64koWJs7pYgXBQm5vbW9vrOswaWLeY/0gd/hJx/USCy+0tSX2mxS0S6WmBo4ynVL0SnyKzdYL6nskKfHXWSeBPZt3GRnFsM9SjUSm2RnUqGBsRfQ2I2Pj4zYwZKuL2AsFsNr20/Qe8CViUErKEREBERAREQEREBERAREQExYioApJNvHuHM+15lkVxV856ocwOsPJUJ1H4mClbdxJ5ahbgASmY6GoTVI7s1so9FCD0m2JaJcJBUSsRAxOh1sbH+x/KYqGcXLlfS9gADuTv8A7TZYf0mvQwzjNnYMMxZbC3Z0sp11trrpfTTeBoYDFFsRUFiB8tjv2dL+u8lao0mnVpslUFQMrghzzUgDKbc7jT+Ed8zuRbQgyCCx1KkK9NkFn640qlgRfNSZ8xHPl2hvrzEkqY7R/vbSaeIxdFKwUkCrUF13s2UMAO4NYNa+9udpu0Qb3P8Aet5INtJkExrMgmgMtJlTLYFrTWdANL6uxOpP4iB3aCbJlhEDewtUMo18D5jQzPIijWdLHvLXF997HXntJLDYgOoI9juDzBlGWIiAiIgIiICIiAiIgIiICRwQZmP3mv7AKPoskGOkjk2gZBLhLAZeDILpWUErAETTx4rEL1WW4dMwa9imYdZa32spJHK4F95uy1oGE0277eW/vMa07Cxtfvtv4yynTr9e5JTqSiZBY51cF+szcipGS3MWMzvS7t/Hl/fd5QOZ6RVsPSZHq06gNQ5OupDVClmTOSe8aXB+WTGCxaVFzIbi5U6FSCNwVIBG49xM2IV8rZSM1iFzfLe2gYDXLe1/Cctwjj9VAxxGFalUFlqlFYKcumdVOjga6gk22vM9K69ZfeYaVZWUMpBBFwQbgg7EGVLTSMhaWlpjLSheBkvKGY80rmgGX+vlylgZl1Bt2r+BB7x5tMl5S0DIeOKo/wAQMNwSAWAtzNtbag7c5tYfiNJ/ldT66+x1ka6/3yvrML4ReYhXQxIjAYkrZSbqTYX3Hd6f1kvKhERAREQEREBERAsq7HyP6SNV5KzzHoz8Q6Tu2GxDCnXpu1G7EBapRitweTm2qnnt3CWmO8DS4NNVa0yLUgbStLxNZXmVHgZIMpeIFvh7TUwFGsofrXV71HZCq5ctMm6I2puRqM3PTSbhEw4ilnRkuVzKVzKbMLgi6nkwvf6wKVE7tOXL03kZxqnijRP7K6LVBDAOt0cC96ZJ+W/3uRHrJSjTyqAxLEAAsbXYgWuQABc76ASypTN73N+7/bvkxUBw3H43smtQKg6MFyFlP3hlch17xoRvrtJdqtpp8a4TVrAGjiKmHqL8rKxKNrqtSlezjx3HfuDr06LI4Sti6bOVzZGsG3IDopfMAdQdwbaWtJ0JFq0t66cV0l6f0sFUVKisyuCyVaeR6bWOVwCGvmU2BHK47xLOHfEbCViAtVQTye6n2beXTHcdZLxUkLQ4oDzE36WIBlRvq0uBmujTMGgXywqIzTT4lxWjQQ1K1RaaDdmIA8h3nwGsDZY6jzH6ydnknBunVTiXEaNDBKeopOK9eq3ZLpTI7KqdQCxUW3N9QBeetCVVYiIQiIgIiICIiAM+Wun+FycQxa2/z6jejMWHp2p9Sz5x+LlHJxXEdzdXU96SD9QZz/p8b4do/o78SsbhLKzdfSGmVycyj919x63E9V6MfEjB4yyq3V1P/jqWBP4Ts3pr4TwPTl/f9+kw1mtra3PSTjya5cX1glW8ypUnz/0M+LNfDkJiCa1La5P+Kg8CfmHgfee2cG41RxNNalFw6NzHI8wRuCO4zo54nEqTJNFHmxTqQjKZQiLxAw4mlnRlzFcwIDLbML8xcEX8wR4HaXAZQOZAAuefjL7TFiMOrqVcXU76kHcEWIII1F7g3gUNMbjcyL4z0fw+KCisCGptmR1OWomoJCuLmxAsRsb94BEy2xtMNMh1BAIBF+0CCPMHUHzkVx3F8LwmnUWjjO2zi69dTutQ6C61CgQvawJBDWte+k5/iHwl4biQWw4q0Dr8uYhSOTU3uLbHskXnpopDcgNY5lLctNx3G3dynN8fq8VSuP2crVouNgtNKtEgcne4qA8ud97DtSdDzZ+gXGsFrhKoxFMfZUgH/lVNPyky/C/FKrh2yYzDvTcb6FT+R7H6z2HB0apUGrlDfu+X2hcrm/CbRxOphlpM2K6rqkGZjVCsgHkwPtvKPPcP8Y8BbU1B/B/vLMZ8b8GulOnVqNyFgt/qT9JyfHFwlau9Sjh1po5uqGki5QOyOwB2bhQ1t7trrJzob0wGAV1GHpuGOYEAI6mwBGYA3XQaecp6bVPpX0hx2mCwPUof82qDa3eGrZVPorSJ6UfD+pSQVeKYx8RiHNqdKndkT7TM7tbKlhayqurC15N8U+KGNq3CZaKn7nzfnOvtaQ3DOjuN4g2amrOCe1VckIO+7n5j4C5g1LfCfh7/ALYGpALTpo2fTTK2gUajtE2N9dp7VOe6E9FBgcPkJDVGJao67NqQoF9bBe/mT3zoZUIiICIiAiIgIiLwE8I+O3CaqYtcRkPUvSSn1gF1DqWujEfKSCttr6909upcToMcq1abHuDqT7AzJiMOjqVdQysMrKwBVgdwQdCJLNiy4+Pb+sw4l+yfIiewdOvhfgzWP7GeoYAFl1ajmOtgp1TS2xsL7TzrG9BeI9atEUTUepdU6sqytlsWOYkFQAQTmta8xOON+UsckrW2nTdEemNfBVM9I6Gwemb5HUd4/QjUX9D3PBv/AOfXKhsZiAhI1p0VzEeBqNpfyB850FD4L8Lp2uKzkc2rWv8AkVZvGJXW9Gek1HG0RVpHwZT8yN91v5HYj6TatPCcTQxHA8aKlO74aobC/wBpb3NJzycakHna/wB4T2Xg3GKWJpLVosHRtj3HmpHJhzHKSFTCPMoM01eZVqSozyktFSVzQBlCf7EreLwMVCmQCC2bU20AsOSm3d6bSpU5ttCN76i2wA8dfaZCICiFWMk0+IcLp1kKVUV1uDZxexGxXmGH3txfSSFpW0DzHpH8NmQF8Lmcbmm2rj8BHzeR185H8M+GGPq2zqlBe+o129ES/wBSJ649OZMG/wBnu8v7/wDMI5TgnwqwdEhq18Q379hTH/1jQ/xFp2VOkqgBQAALAAWAHcANpfEoREQEREBERAREQEjekZYYWvl36p9t7W1tbwvJKIHkKMGGwI9x6Tcw9d00R3Udyu6j2BtO+4h0bw9bUplb7ydlvW2jeoMgMZ0MrLrSYVB3N2W99j9IHO4mowAZSNDcgki+hv8A117pXD1XD0MQBmai7PkUj/ESojU3RT96xVh4oBzlcfgaqHtIVPMPmANtsp1X+/emFpZRayjnYADU76DT2gdtRx9Oqgem2ZTz5g8wQdQRzB1E08TUkFSQ3zKSjHdlNifxA6N6gzP+1VuYV/EdhvY3U+4gYOM4KnXptTqqGRhYg/Qg8iDqDynl9PiWK4JiStNxVovapkJ+ZblRmA+RxqMw3+k9QrYhftZk/GLD8wuv1nJcZ6NVauL65SpTqhT77m5zDytb80liyut6N/EfBYsACoKdQ706hCm/7rHst+vhOpFeeLYz4ZrU1pnqm8NUP8PL09pqLwPj+DFqFR3QcqVXMP8Alvr7CRfT3gVZcKs8GT4qcWw5tiEHlVolPqMpkvhPjqP8zD/kqfyYfzlTHsgqy4VZ5lhfjZgD861k/gVh/wBLE/SSlD4scKb/ANwF/FTqj/ttBld11kuFSctQ6fcNf5cXQ9aiqfZrTfo9IsK3y16LXttVpnfbYwJvrJctSRtPiNM7Op8mB/QzN+0r3j3EI3zUEph27XpImvx3DU9alakn4qqD9TKdG+lOGxVetToOKnVKhZ1PYuzMMoP2vk3GkK6OIiVCIiAiIgIiICIiAiIgIiIFlSmCLEAg8iLj2kPjei9B/lGQ/u7flOntaTcsIgchiOjVVPlsw8N/Y/1M0mouDYg37rEH2Os7kiYqlBWFiAR4i8Di0JEtbBUyblQD3rdW91tedRW4NTO2n1HsdvS00a3A2G2vl/8Alj/3QIZaDr8r3Hc6g/8AUuU+4MuFdh81P1Rgw9jlb2Bm7UwTD/fT9dD6GYalAjcEeYgYXxdEnIzKCfsPpfyV7ZvSRmN6I8PqntYagSeYRQT6rYyaVTty7uUpXqsqkqua3LYny0OsDkcR8IuGuNEdD+5Ua1/ANec/xP4OUUKdXXqDO4pjMFNiQxFyLadm3mRPR6PF6ZYq3YYWurFb3IvYWOp39orhK9K4awurq9iMjIwZW15Bh6i45wPJMV8FccL5GR/UAn3MisR8KeKLf/AZvw2b/STPofh9bMFzgI50y3GpG+T7w599t5IpQkxdr5bfoFxNd8LWA1/yzbTvvoB5yuG6McRB0w9QfwD+Z8J9VpTmdQYxfKvmH/0LxJ0LuiooP26lMMTvoilmJ9J7N8IOidPB4ZnzFq1U2qi+iZC2RALaaNmud8w5Wknxqhkqm2zdr33+oM0cJjzQrLUHyMRTqjllJsr+aE3/AAlvCMS213UREqEREBERAREQEREBERAREQEoRKxAsIlpWZLRaBiyyhWZbRaBhNMHeYTgE5C3loPbY+03MsZYETV4MDtb2t+mn0mrV4Qw2v7X/TX6ToMsZYHJ1cK2xW/hv4be80RwykHDhAGXa1xawsBlvbTynctTB3APmLzWrcMptyI8v6G4+kDk6+HRxldVdd7OoYeBswIvKUg6f8OrVQd2frE/LWD2/hInQVeAfdYeot9Rf9Jo1uC1Rst/Ij+t/pAx0eOYhd+pqfwvSPuDUH0E2qfSU/apAeK1L++ZFP0MjnwVQfZb1Vh+omsykQNriOO6181rDYSPxFMMrKftAr5XFry4GZOG8PbEtZdKQ+d9LH5GyJ35lZhcfKRA6fo5xMV6CNftKBTqA7rUUAOD66+IIMlJjw+HVFVVFgoCjyAsLnntMkBERAREQEREBERAREQEREBERAREQEREBERAREQEREBERAShErEDFVwqMLMqnzA+ndKYXCpTUIgCqugA2HOZogIiIC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hASERQUEhQVFBUUFRYQFhcVFBUZFRQXFRQVFRUUFRUXHSYeFxklGhIVIC8gJCcpLCwsFR4xNTAqNSYrLCkBCQoKDgwOFA8PFCweFxgpKSkpKSksKSkpKSkpKSkpKSkpKSkpKSkpKSkuKSwpKSkpKSkqLDYpLiwpLikpKSwsKf/AABEIAM0A9gMBIgACEQEDEQH/xAAcAAEAAQUBAQAAAAAAAAAAAAAABQECAwQGBwj/xABDEAACAQIEAggDBQYEBQUBAAABAgADEQQSITEFQQYTIlFhcYGRBzKhQlJykrEUYoLB0fAjQ7LhM5OiwvEWRFOD0gj/xAAXAQEBAQEAAAAAAAAAAAAAAAAAAQID/8QAHREBAQEAAgMBAQAAAAAAAAAAAAERAjESIUFRA//aAAwDAQACEQMRAD8A9xiIgIiICIiAiIgIiICJZUe0wtc7wNmJq02s3np68ptQEREBEShMCsSNxnHqSWAOdjsEIO3edhMeE4jWchiqqnqT7yaJaJQSsoREQEREBERAREQEREBERAREQEREBESxqoEC+Ws4EwtVJ8JaBArqTMeJr5ACdrhfK+38veUrNYE2J8tT7c5pcTqnqQWDC7pobFtXGUWBOtwJKNyobi4mfCY1KgJRg1iVa26sNwRuDI7B4pGQWYHQHTxFx9JEcGrZcewX5Ktz4HRm+hVvzGTyHYRNHi/GaOGp9ZVbKtwo72J2VRzM5LiHSKviSUphlU6Zad2cj9912HgPeW3BPcZ6VUqN1QdY45A9lfxN/IXM884hxvFYzELSaoVTV3C9lVRTrYD0FzcyeToviagt2KI/e7TDyRP5kST4J0Fw+HJZi1VmGVi9spF9gg09yZi7VYejuEBXPlNjbKttcumXMToL2vY/+ejFNz8xsO5f5sdT9POZBYbQTNSYgtextmvawIvtN6QeF4caZqHNcPUNXax1AFieewk2u00KxEQEREBERAREQEREBERAREQEREDFiq2RGb7qlvYXmtTFgL72APnzjjB/w7feZE/M6g/S8qJBdeVvKRAtatbmB5/1kZx1g9JDfQ1EPZO9g5Gv8Ikm4UizAEeMjOkJHVIRp21/01BJehbg8RlIGVVX5e5uZ5bg6205+Mw1wBjqJ5kEH6j9HmZx/wANwB2CrE5QTlayNqdtGB0+4RzImPFE/tK3+zUpMuuwcEMLd2ZB6k+M5cee+mrGHpw9zQXvLtb8qj/UZscHYGkvle3L2kX00qXxFMfdQH8zn+gkhwT/AIa/hH6CdPtZTCNKlpYJdNBeLxBgaaYWoKlVjlKtlym5zKFB7NtrXN/U38JqkdB5CQrJVNZjvT6sBddA1wWJHfpv3SXwx7I9pRliIgIiICIiAiIgIiICIiAiIgIiDA0OJG7Ul/eL/lRv5ssuE1mfPWJ5ImX1qEMf+lFP8c2RILhBESpEDDVpAjcqe8ecjuOUh1AAJOVhqdT9oHz3kjVTQ2NjruLjv195rYuixpEHttdTYC1+2t7DyvF6F2Ds9EaA3W1muAQRsedpi4vTOXNp2crnTU5HDfNyG/vNnALZSvdpLsVTDKQdiCp8iLH9ZnF1xvEWNbFViNgcg8ksP5H3k7wgWQDu0PpOX6Oq64koWJs7pYgXBQm5vbW9vrOswaWLeY/0gd/hJx/USCy+0tSX2mxS0S6WmBo4ynVL0SnyKzdYL6nskKfHXWSeBPZt3GRnFsM9SjUSm2RnUqGBsRfQ2I2Pj4zYwZKuL2AsFsNr20/Qe8CViUErKEREBERAREQEREBERAREQExYioApJNvHuHM+15lkVxV856ocwOsPJUJ1H4mClbdxJ5ahbgASmY6GoTVI7s1so9FCD0m2JaJcJBUSsRAxOh1sbH+x/KYqGcXLlfS9gADuTv8A7TZYf0mvQwzjNnYMMxZbC3Z0sp11trrpfTTeBoYDFFsRUFiB8tjv2dL+u8lao0mnVpslUFQMrghzzUgDKbc7jT+Ed8zuRbQgyCCx1KkK9NkFn640qlgRfNSZ8xHPl2hvrzEkqY7R/vbSaeIxdFKwUkCrUF13s2UMAO4NYNa+9udpu0Qb3P8Aet5INtJkExrMgmgMtJlTLYFrTWdANL6uxOpP4iB3aCbJlhEDewtUMo18D5jQzPIijWdLHvLXF997HXntJLDYgOoI9juDzBlGWIiAiIgIiICIiAiIgIiICRwQZmP3mv7AKPoskGOkjk2gZBLhLAZeDILpWUErAETTx4rEL1WW4dMwa9imYdZa32spJHK4F95uy1oGE0277eW/vMa07Cxtfvtv4yynTr9e5JTqSiZBY51cF+szcipGS3MWMzvS7t/Hl/fd5QOZ6RVsPSZHq06gNQ5OupDVClmTOSe8aXB+WTGCxaVFzIbi5U6FSCNwVIBG49xM2IV8rZSM1iFzfLe2gYDXLe1/Cctwjj9VAxxGFalUFlqlFYKcumdVOjga6gk22vM9K69ZfeYaVZWUMpBBFwQbgg7EGVLTSMhaWlpjLSheBkvKGY80rmgGX+vlylgZl1Bt2r+BB7x5tMl5S0DIeOKo/wAQMNwSAWAtzNtbag7c5tYfiNJ/ldT66+x1ka6/3yvrML4ReYhXQxIjAYkrZSbqTYX3Hd6f1kvKhERAREQEREBERAsq7HyP6SNV5KzzHoz8Q6Tu2GxDCnXpu1G7EBapRitweTm2qnnt3CWmO8DS4NNVa0yLUgbStLxNZXmVHgZIMpeIFvh7TUwFGsofrXV71HZCq5ctMm6I2puRqM3PTSbhEw4ilnRkuVzKVzKbMLgi6nkwvf6wKVE7tOXL03kZxqnijRP7K6LVBDAOt0cC96ZJ+W/3uRHrJSjTyqAxLEAAsbXYgWuQABc76ASypTN73N+7/bvkxUBw3H43smtQKg6MFyFlP3hlch17xoRvrtJdqtpp8a4TVrAGjiKmHqL8rKxKNrqtSlezjx3HfuDr06LI4Sti6bOVzZGsG3IDopfMAdQdwbaWtJ0JFq0t66cV0l6f0sFUVKisyuCyVaeR6bWOVwCGvmU2BHK47xLOHfEbCViAtVQTye6n2beXTHcdZLxUkLQ4oDzE36WIBlRvq0uBmujTMGgXywqIzTT4lxWjQQ1K1RaaDdmIA8h3nwGsDZY6jzH6ydnknBunVTiXEaNDBKeopOK9eq3ZLpTI7KqdQCxUW3N9QBeetCVVYiIQiIgIiICIiAM+Wun+FycQxa2/z6jejMWHp2p9Sz5x+LlHJxXEdzdXU96SD9QZz/p8b4do/o78SsbhLKzdfSGmVycyj919x63E9V6MfEjB4yyq3V1P/jqWBP4Ts3pr4TwPTl/f9+kw1mtra3PSTjya5cX1glW8ypUnz/0M+LNfDkJiCa1La5P+Kg8CfmHgfee2cG41RxNNalFw6NzHI8wRuCO4zo54nEqTJNFHmxTqQjKZQiLxAw4mlnRlzFcwIDLbML8xcEX8wR4HaXAZQOZAAuefjL7TFiMOrqVcXU76kHcEWIII1F7g3gUNMbjcyL4z0fw+KCisCGptmR1OWomoJCuLmxAsRsb94BEy2xtMNMh1BAIBF+0CCPMHUHzkVx3F8LwmnUWjjO2zi69dTutQ6C61CgQvawJBDWte+k5/iHwl4biQWw4q0Dr8uYhSOTU3uLbHskXnpopDcgNY5lLctNx3G3dynN8fq8VSuP2crVouNgtNKtEgcne4qA8ud97DtSdDzZ+gXGsFrhKoxFMfZUgH/lVNPyky/C/FKrh2yYzDvTcb6FT+R7H6z2HB0apUGrlDfu+X2hcrm/CbRxOphlpM2K6rqkGZjVCsgHkwPtvKPPcP8Y8BbU1B/B/vLMZ8b8GulOnVqNyFgt/qT9JyfHFwlau9Sjh1po5uqGki5QOyOwB2bhQ1t7trrJzob0wGAV1GHpuGOYEAI6mwBGYA3XQaecp6bVPpX0hx2mCwPUof82qDa3eGrZVPorSJ6UfD+pSQVeKYx8RiHNqdKndkT7TM7tbKlhayqurC15N8U+KGNq3CZaKn7nzfnOvtaQ3DOjuN4g2amrOCe1VckIO+7n5j4C5g1LfCfh7/ALYGpALTpo2fTTK2gUajtE2N9dp7VOe6E9FBgcPkJDVGJao67NqQoF9bBe/mT3zoZUIiICIiAiIgIiLwE8I+O3CaqYtcRkPUvSSn1gF1DqWujEfKSCttr6909upcToMcq1abHuDqT7AzJiMOjqVdQysMrKwBVgdwQdCJLNiy4+Pb+sw4l+yfIiewdOvhfgzWP7GeoYAFl1ajmOtgp1TS2xsL7TzrG9BeI9atEUTUepdU6sqytlsWOYkFQAQTmta8xOON+UsckrW2nTdEemNfBVM9I6Gwemb5HUd4/QjUX9D3PBv/AOfXKhsZiAhI1p0VzEeBqNpfyB850FD4L8Lp2uKzkc2rWv8AkVZvGJXW9Gek1HG0RVpHwZT8yN91v5HYj6TatPCcTQxHA8aKlO74aobC/wBpb3NJzycakHna/wB4T2Xg3GKWJpLVosHRtj3HmpHJhzHKSFTCPMoM01eZVqSozyktFSVzQBlCf7EreLwMVCmQCC2bU20AsOSm3d6bSpU5ttCN76i2wA8dfaZCICiFWMk0+IcLp1kKVUV1uDZxexGxXmGH3txfSSFpW0DzHpH8NmQF8Lmcbmm2rj8BHzeR185H8M+GGPq2zqlBe+o129ES/wBSJ649OZMG/wBnu8v7/wDMI5TgnwqwdEhq18Q379hTH/1jQ/xFp2VOkqgBQAALAAWAHcANpfEoREQEREBERAREQEjekZYYWvl36p9t7W1tbwvJKIHkKMGGwI9x6Tcw9d00R3Udyu6j2BtO+4h0bw9bUplb7ydlvW2jeoMgMZ0MrLrSYVB3N2W99j9IHO4mowAZSNDcgki+hv8A117pXD1XD0MQBmai7PkUj/ESojU3RT96xVh4oBzlcfgaqHtIVPMPmANtsp1X+/emFpZRayjnYADU76DT2gdtRx9Oqgem2ZTz5g8wQdQRzB1E08TUkFSQ3zKSjHdlNifxA6N6gzP+1VuYV/EdhvY3U+4gYOM4KnXptTqqGRhYg/Qg8iDqDynl9PiWK4JiStNxVovapkJ+ZblRmA+RxqMw3+k9QrYhftZk/GLD8wuv1nJcZ6NVauL65SpTqhT77m5zDytb80liyut6N/EfBYsACoKdQ706hCm/7rHst+vhOpFeeLYz4ZrU1pnqm8NUP8PL09pqLwPj+DFqFR3QcqVXMP8Alvr7CRfT3gVZcKs8GT4qcWw5tiEHlVolPqMpkvhPjqP8zD/kqfyYfzlTHsgqy4VZ5lhfjZgD861k/gVh/wBLE/SSlD4scKb/ANwF/FTqj/ttBld11kuFSctQ6fcNf5cXQ9aiqfZrTfo9IsK3y16LXttVpnfbYwJvrJctSRtPiNM7Op8mB/QzN+0r3j3EI3zUEph27XpImvx3DU9alakn4qqD9TKdG+lOGxVetToOKnVKhZ1PYuzMMoP2vk3GkK6OIiVCIiAiIgIiICIiAiIgIiIFlSmCLEAg8iLj2kPjei9B/lGQ/u7flOntaTcsIgchiOjVVPlsw8N/Y/1M0mouDYg37rEH2Os7kiYqlBWFiAR4i8Di0JEtbBUyblQD3rdW91tedRW4NTO2n1HsdvS00a3A2G2vl/8Alj/3QIZaDr8r3Hc6g/8AUuU+4MuFdh81P1Rgw9jlb2Bm7UwTD/fT9dD6GYalAjcEeYgYXxdEnIzKCfsPpfyV7ZvSRmN6I8PqntYagSeYRQT6rYyaVTty7uUpXqsqkqua3LYny0OsDkcR8IuGuNEdD+5Ua1/ANec/xP4OUUKdXXqDO4pjMFNiQxFyLadm3mRPR6PF6ZYq3YYWurFb3IvYWOp39orhK9K4awurq9iMjIwZW15Bh6i45wPJMV8FccL5GR/UAn3MisR8KeKLf/AZvw2b/STPofh9bMFzgI50y3GpG+T7w599t5IpQkxdr5bfoFxNd8LWA1/yzbTvvoB5yuG6McRB0w9QfwD+Z8J9VpTmdQYxfKvmH/0LxJ0LuiooP26lMMTvoilmJ9J7N8IOidPB4ZnzFq1U2qi+iZC2RALaaNmud8w5Wknxqhkqm2zdr33+oM0cJjzQrLUHyMRTqjllJsr+aE3/AAlvCMS213UREqEREBERAREQEREBERAREQEoRKxAsIlpWZLRaBiyyhWZbRaBhNMHeYTgE5C3loPbY+03MsZYETV4MDtb2t+mn0mrV4Qw2v7X/TX6ToMsZYHJ1cK2xW/hv4be80RwykHDhAGXa1xawsBlvbTynctTB3APmLzWrcMptyI8v6G4+kDk6+HRxldVdd7OoYeBswIvKUg6f8OrVQd2frE/LWD2/hInQVeAfdYeot9Rf9Jo1uC1Rst/Ij+t/pAx0eOYhd+pqfwvSPuDUH0E2qfSU/apAeK1L++ZFP0MjnwVQfZb1Vh+omsykQNriOO6181rDYSPxFMMrKftAr5XFry4GZOG8PbEtZdKQ+d9LH5GyJ35lZhcfKRA6fo5xMV6CNftKBTqA7rUUAOD66+IIMlJjw+HVFVVFgoCjyAsLnntMkBERAREQEREBERAREQEREBERAREQEREBERAREQEREBERAShErEDFVwqMLMqnzA+ndKYXCpTUIgCqugA2HOZogIiIC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hASERQUEhQVFBUUFRYQFhcVFBUZFRQXFRQVFRUUFRUXHSYeFxklGhIVIC8gJCcpLCwsFR4xNTAqNSYrLCkBCQoKDgwOFA8PFCweFxgpKSkpKSksKSkpKSkpKSkpKSkpKSkpKSkpKSkuKSwpKSkpKSkqLDYpLiwpLikpKSwsKf/AABEIAM0A9gMBIgACEQEDEQH/xAAcAAEAAQUBAQAAAAAAAAAAAAAABQECAwQGBwj/xABDEAACAQIEAggDBQYEBQUBAAABAgADEQQSITEFQQYTIlFhcYGRBzKhQlJykrEUYoLB0fAjQ7LhM5OiwvEWRFOD0gj/xAAXAQEBAQEAAAAAAAAAAAAAAAAAAQID/8QAHREBAQEAAgMBAQAAAAAAAAAAAAERAjESIUFRA//aAAwDAQACEQMRAD8A9xiIgIiICIiAiIgIiICJZUe0wtc7wNmJq02s3np68ptQEREBEShMCsSNxnHqSWAOdjsEIO3edhMeE4jWchiqqnqT7yaJaJQSsoREQEREBERAREQEREBERAREQEREBESxqoEC+Ws4EwtVJ8JaBArqTMeJr5ACdrhfK+38veUrNYE2J8tT7c5pcTqnqQWDC7pobFtXGUWBOtwJKNyobi4mfCY1KgJRg1iVa26sNwRuDI7B4pGQWYHQHTxFx9JEcGrZcewX5Ktz4HRm+hVvzGTyHYRNHi/GaOGp9ZVbKtwo72J2VRzM5LiHSKviSUphlU6Zad2cj9912HgPeW3BPcZ6VUqN1QdY45A9lfxN/IXM884hxvFYzELSaoVTV3C9lVRTrYD0FzcyeToviagt2KI/e7TDyRP5kST4J0Fw+HJZi1VmGVi9spF9gg09yZi7VYejuEBXPlNjbKttcumXMToL2vY/+ejFNz8xsO5f5sdT9POZBYbQTNSYgtextmvawIvtN6QeF4caZqHNcPUNXax1AFieewk2u00KxEQEREBERAREQEREBERAREQEREDFiq2RGb7qlvYXmtTFgL72APnzjjB/w7feZE/M6g/S8qJBdeVvKRAtatbmB5/1kZx1g9JDfQ1EPZO9g5Gv8Ikm4UizAEeMjOkJHVIRp21/01BJehbg8RlIGVVX5e5uZ5bg6205+Mw1wBjqJ5kEH6j9HmZx/wANwB2CrE5QTlayNqdtGB0+4RzImPFE/tK3+zUpMuuwcEMLd2ZB6k+M5cee+mrGHpw9zQXvLtb8qj/UZscHYGkvle3L2kX00qXxFMfdQH8zn+gkhwT/AIa/hH6CdPtZTCNKlpYJdNBeLxBgaaYWoKlVjlKtlym5zKFB7NtrXN/U38JqkdB5CQrJVNZjvT6sBddA1wWJHfpv3SXwx7I9pRliIgIiICIiAiIgIiICIiAiIgIiDA0OJG7Ul/eL/lRv5ssuE1mfPWJ5ImX1qEMf+lFP8c2RILhBESpEDDVpAjcqe8ecjuOUh1AAJOVhqdT9oHz3kjVTQ2NjruLjv195rYuixpEHttdTYC1+2t7DyvF6F2Ds9EaA3W1muAQRsedpi4vTOXNp2crnTU5HDfNyG/vNnALZSvdpLsVTDKQdiCp8iLH9ZnF1xvEWNbFViNgcg8ksP5H3k7wgWQDu0PpOX6Oq64koWJs7pYgXBQm5vbW9vrOswaWLeY/0gd/hJx/USCy+0tSX2mxS0S6WmBo4ynVL0SnyKzdYL6nskKfHXWSeBPZt3GRnFsM9SjUSm2RnUqGBsRfQ2I2Pj4zYwZKuL2AsFsNr20/Qe8CViUErKEREBERAREQEREBERAREQExYioApJNvHuHM+15lkVxV856ocwOsPJUJ1H4mClbdxJ5ahbgASmY6GoTVI7s1so9FCD0m2JaJcJBUSsRAxOh1sbH+x/KYqGcXLlfS9gADuTv8A7TZYf0mvQwzjNnYMMxZbC3Z0sp11trrpfTTeBoYDFFsRUFiB8tjv2dL+u8lao0mnVpslUFQMrghzzUgDKbc7jT+Ed8zuRbQgyCCx1KkK9NkFn640qlgRfNSZ8xHPl2hvrzEkqY7R/vbSaeIxdFKwUkCrUF13s2UMAO4NYNa+9udpu0Qb3P8Aet5INtJkExrMgmgMtJlTLYFrTWdANL6uxOpP4iB3aCbJlhEDewtUMo18D5jQzPIijWdLHvLXF997HXntJLDYgOoI9juDzBlGWIiAiIgIiICIiAiIgIiICRwQZmP3mv7AKPoskGOkjk2gZBLhLAZeDILpWUErAETTx4rEL1WW4dMwa9imYdZa32spJHK4F95uy1oGE0277eW/vMa07Cxtfvtv4yynTr9e5JTqSiZBY51cF+szcipGS3MWMzvS7t/Hl/fd5QOZ6RVsPSZHq06gNQ5OupDVClmTOSe8aXB+WTGCxaVFzIbi5U6FSCNwVIBG49xM2IV8rZSM1iFzfLe2gYDXLe1/Cctwjj9VAxxGFalUFlqlFYKcumdVOjga6gk22vM9K69ZfeYaVZWUMpBBFwQbgg7EGVLTSMhaWlpjLSheBkvKGY80rmgGX+vlylgZl1Bt2r+BB7x5tMl5S0DIeOKo/wAQMNwSAWAtzNtbag7c5tYfiNJ/ldT66+x1ka6/3yvrML4ReYhXQxIjAYkrZSbqTYX3Hd6f1kvKhERAREQEREBERAsq7HyP6SNV5KzzHoz8Q6Tu2GxDCnXpu1G7EBapRitweTm2qnnt3CWmO8DS4NNVa0yLUgbStLxNZXmVHgZIMpeIFvh7TUwFGsofrXV71HZCq5ctMm6I2puRqM3PTSbhEw4ilnRkuVzKVzKbMLgi6nkwvf6wKVE7tOXL03kZxqnijRP7K6LVBDAOt0cC96ZJ+W/3uRHrJSjTyqAxLEAAsbXYgWuQABc76ASypTN73N+7/bvkxUBw3H43smtQKg6MFyFlP3hlch17xoRvrtJdqtpp8a4TVrAGjiKmHqL8rKxKNrqtSlezjx3HfuDr06LI4Sti6bOVzZGsG3IDopfMAdQdwbaWtJ0JFq0t66cV0l6f0sFUVKisyuCyVaeR6bWOVwCGvmU2BHK47xLOHfEbCViAtVQTye6n2beXTHcdZLxUkLQ4oDzE36WIBlRvq0uBmujTMGgXywqIzTT4lxWjQQ1K1RaaDdmIA8h3nwGsDZY6jzH6ydnknBunVTiXEaNDBKeopOK9eq3ZLpTI7KqdQCxUW3N9QBeetCVVYiIQiIgIiICIiAM+Wun+FycQxa2/z6jejMWHp2p9Sz5x+LlHJxXEdzdXU96SD9QZz/p8b4do/o78SsbhLKzdfSGmVycyj919x63E9V6MfEjB4yyq3V1P/jqWBP4Ts3pr4TwPTl/f9+kw1mtra3PSTjya5cX1glW8ypUnz/0M+LNfDkJiCa1La5P+Kg8CfmHgfee2cG41RxNNalFw6NzHI8wRuCO4zo54nEqTJNFHmxTqQjKZQiLxAw4mlnRlzFcwIDLbML8xcEX8wR4HaXAZQOZAAuefjL7TFiMOrqVcXU76kHcEWIII1F7g3gUNMbjcyL4z0fw+KCisCGptmR1OWomoJCuLmxAsRsb94BEy2xtMNMh1BAIBF+0CCPMHUHzkVx3F8LwmnUWjjO2zi69dTutQ6C61CgQvawJBDWte+k5/iHwl4biQWw4q0Dr8uYhSOTU3uLbHskXnpopDcgNY5lLctNx3G3dynN8fq8VSuP2crVouNgtNKtEgcne4qA8ud97DtSdDzZ+gXGsFrhKoxFMfZUgH/lVNPyky/C/FKrh2yYzDvTcb6FT+R7H6z2HB0apUGrlDfu+X2hcrm/CbRxOphlpM2K6rqkGZjVCsgHkwPtvKPPcP8Y8BbU1B/B/vLMZ8b8GulOnVqNyFgt/qT9JyfHFwlau9Sjh1po5uqGki5QOyOwB2bhQ1t7trrJzob0wGAV1GHpuGOYEAI6mwBGYA3XQaecp6bVPpX0hx2mCwPUof82qDa3eGrZVPorSJ6UfD+pSQVeKYx8RiHNqdKndkT7TM7tbKlhayqurC15N8U+KGNq3CZaKn7nzfnOvtaQ3DOjuN4g2amrOCe1VckIO+7n5j4C5g1LfCfh7/ALYGpALTpo2fTTK2gUajtE2N9dp7VOe6E9FBgcPkJDVGJao67NqQoF9bBe/mT3zoZUIiICIiAiIgIiLwE8I+O3CaqYtcRkPUvSSn1gF1DqWujEfKSCttr6909upcToMcq1abHuDqT7AzJiMOjqVdQysMrKwBVgdwQdCJLNiy4+Pb+sw4l+yfIiewdOvhfgzWP7GeoYAFl1ajmOtgp1TS2xsL7TzrG9BeI9atEUTUepdU6sqytlsWOYkFQAQTmta8xOON+UsckrW2nTdEemNfBVM9I6Gwemb5HUd4/QjUX9D3PBv/AOfXKhsZiAhI1p0VzEeBqNpfyB850FD4L8Lp2uKzkc2rWv8AkVZvGJXW9Gek1HG0RVpHwZT8yN91v5HYj6TatPCcTQxHA8aKlO74aobC/wBpb3NJzycakHna/wB4T2Xg3GKWJpLVosHRtj3HmpHJhzHKSFTCPMoM01eZVqSozyktFSVzQBlCf7EreLwMVCmQCC2bU20AsOSm3d6bSpU5ttCN76i2wA8dfaZCICiFWMk0+IcLp1kKVUV1uDZxexGxXmGH3txfSSFpW0DzHpH8NmQF8Lmcbmm2rj8BHzeR185H8M+GGPq2zqlBe+o129ES/wBSJ649OZMG/wBnu8v7/wDMI5TgnwqwdEhq18Q379hTH/1jQ/xFp2VOkqgBQAALAAWAHcANpfEoREQEREBERAREQEjekZYYWvl36p9t7W1tbwvJKIHkKMGGwI9x6Tcw9d00R3Udyu6j2BtO+4h0bw9bUplb7ydlvW2jeoMgMZ0MrLrSYVB3N2W99j9IHO4mowAZSNDcgki+hv8A117pXD1XD0MQBmai7PkUj/ESojU3RT96xVh4oBzlcfgaqHtIVPMPmANtsp1X+/emFpZRayjnYADU76DT2gdtRx9Oqgem2ZTz5g8wQdQRzB1E08TUkFSQ3zKSjHdlNifxA6N6gzP+1VuYV/EdhvY3U+4gYOM4KnXptTqqGRhYg/Qg8iDqDynl9PiWK4JiStNxVovapkJ+ZblRmA+RxqMw3+k9QrYhftZk/GLD8wuv1nJcZ6NVauL65SpTqhT77m5zDytb80liyut6N/EfBYsACoKdQ706hCm/7rHst+vhOpFeeLYz4ZrU1pnqm8NUP8PL09pqLwPj+DFqFR3QcqVXMP8Alvr7CRfT3gVZcKs8GT4qcWw5tiEHlVolPqMpkvhPjqP8zD/kqfyYfzlTHsgqy4VZ5lhfjZgD861k/gVh/wBLE/SSlD4scKb/ANwF/FTqj/ttBld11kuFSctQ6fcNf5cXQ9aiqfZrTfo9IsK3y16LXttVpnfbYwJvrJctSRtPiNM7Op8mB/QzN+0r3j3EI3zUEph27XpImvx3DU9alakn4qqD9TKdG+lOGxVetToOKnVKhZ1PYuzMMoP2vk3GkK6OIiVCIiAiIgIiICIiAiIgIiIFlSmCLEAg8iLj2kPjei9B/lGQ/u7flOntaTcsIgchiOjVVPlsw8N/Y/1M0mouDYg37rEH2Os7kiYqlBWFiAR4i8Di0JEtbBUyblQD3rdW91tedRW4NTO2n1HsdvS00a3A2G2vl/8Alj/3QIZaDr8r3Hc6g/8AUuU+4MuFdh81P1Rgw9jlb2Bm7UwTD/fT9dD6GYalAjcEeYgYXxdEnIzKCfsPpfyV7ZvSRmN6I8PqntYagSeYRQT6rYyaVTty7uUpXqsqkqua3LYny0OsDkcR8IuGuNEdD+5Ua1/ANec/xP4OUUKdXXqDO4pjMFNiQxFyLadm3mRPR6PF6ZYq3YYWurFb3IvYWOp39orhK9K4awurq9iMjIwZW15Bh6i45wPJMV8FccL5GR/UAn3MisR8KeKLf/AZvw2b/STPofh9bMFzgI50y3GpG+T7w599t5IpQkxdr5bfoFxNd8LWA1/yzbTvvoB5yuG6McRB0w9QfwD+Z8J9VpTmdQYxfKvmH/0LxJ0LuiooP26lMMTvoilmJ9J7N8IOidPB4ZnzFq1U2qi+iZC2RALaaNmud8w5Wknxqhkqm2zdr33+oM0cJjzQrLUHyMRTqjllJsr+aE3/AAlvCMS213UREqEREBERAREQEREBERAREQEoRKxAsIlpWZLRaBiyyhWZbRaBhNMHeYTgE5C3loPbY+03MsZYETV4MDtb2t+mn0mrV4Qw2v7X/TX6ToMsZYHJ1cK2xW/hv4be80RwykHDhAGXa1xawsBlvbTynctTB3APmLzWrcMptyI8v6G4+kDk6+HRxldVdd7OoYeBswIvKUg6f8OrVQd2frE/LWD2/hInQVeAfdYeot9Rf9Jo1uC1Rst/Ij+t/pAx0eOYhd+pqfwvSPuDUH0E2qfSU/apAeK1L++ZFP0MjnwVQfZb1Vh+omsykQNriOO6181rDYSPxFMMrKftAr5XFry4GZOG8PbEtZdKQ+d9LH5GyJ35lZhcfKRA6fo5xMV6CNftKBTqA7rUUAOD66+IIMlJjw+HVFVVFgoCjyAsLnntMkBERAREQEREBERAREQEREBERAREQEREBERAREQEREBERAShErEDFVwqMLMqnzA+ndKYXCpTUIgCqugA2HOZogIiIC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www.kachestvo.ru/netcat_files/Image/%D1%84%D0%B8%D0%B3%D1%83%D1%80%D0%BD%D1%8B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38649"/>
            <a:ext cx="7197173" cy="6896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bisu66.ru/uploadedFiles/eshopimages/big/24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429684" cy="50761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15016"/>
            <a:ext cx="4980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(Одним словом)</a:t>
            </a:r>
            <a:endParaRPr lang="ru-RU" sz="54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1.livemaster.ru/foto/large/5c24694444-kukly-igrushki-mebel-dlya-kukol-stol-divan-2-n6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054835" cy="5291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15016"/>
            <a:ext cx="4980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(Одним словом)</a:t>
            </a:r>
            <a:endParaRPr lang="ru-RU" sz="54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346" y="0"/>
            <a:ext cx="93583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200" b="1" dirty="0" smtClean="0"/>
              <a:t>Т</a:t>
            </a:r>
            <a:r>
              <a:rPr lang="ru-RU" sz="9200" b="1" dirty="0" smtClean="0">
                <a:solidFill>
                  <a:srgbClr val="00B050"/>
                </a:solidFill>
              </a:rPr>
              <a:t>в</a:t>
            </a:r>
            <a:r>
              <a:rPr lang="ru-RU" sz="9200" b="1" dirty="0" smtClean="0">
                <a:solidFill>
                  <a:srgbClr val="FFFF00"/>
                </a:solidFill>
              </a:rPr>
              <a:t>ё</a:t>
            </a:r>
            <a:r>
              <a:rPr lang="ru-RU" sz="9200" b="1" dirty="0" smtClean="0">
                <a:solidFill>
                  <a:srgbClr val="FF0000"/>
                </a:solidFill>
              </a:rPr>
              <a:t>р</a:t>
            </a:r>
            <a:r>
              <a:rPr lang="ru-RU" sz="9200" b="1" dirty="0" smtClean="0">
                <a:solidFill>
                  <a:srgbClr val="002060"/>
                </a:solidFill>
              </a:rPr>
              <a:t>д</a:t>
            </a:r>
            <a:r>
              <a:rPr lang="ru-RU" sz="9200" b="1" dirty="0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9200" b="1" dirty="0" smtClean="0">
                <a:solidFill>
                  <a:schemeClr val="bg1">
                    <a:lumMod val="95000"/>
                  </a:schemeClr>
                </a:solidFill>
              </a:rPr>
              <a:t>е</a:t>
            </a:r>
            <a:r>
              <a:rPr lang="ru-RU" sz="9200" b="1" dirty="0" smtClean="0"/>
              <a:t> </a:t>
            </a:r>
            <a:r>
              <a:rPr lang="ru-RU" sz="9200" b="1" dirty="0" smtClean="0">
                <a:solidFill>
                  <a:srgbClr val="92D050"/>
                </a:solidFill>
              </a:rPr>
              <a:t>и</a:t>
            </a:r>
            <a:r>
              <a:rPr lang="ru-RU" sz="9200" b="1" dirty="0" smtClean="0"/>
              <a:t> </a:t>
            </a:r>
            <a:r>
              <a:rPr lang="ru-RU" sz="9200" b="1" dirty="0" smtClean="0">
                <a:solidFill>
                  <a:srgbClr val="FF0000"/>
                </a:solidFill>
              </a:rPr>
              <a:t>м</a:t>
            </a:r>
            <a:r>
              <a:rPr lang="ru-RU" sz="9200" b="1" dirty="0" smtClean="0"/>
              <a:t>я</a:t>
            </a:r>
            <a:r>
              <a:rPr lang="ru-RU" sz="9200" b="1" dirty="0" smtClean="0">
                <a:solidFill>
                  <a:srgbClr val="00B050"/>
                </a:solidFill>
              </a:rPr>
              <a:t>г</a:t>
            </a:r>
            <a:r>
              <a:rPr lang="ru-RU" sz="9200" b="1" dirty="0" smtClean="0">
                <a:solidFill>
                  <a:srgbClr val="002060"/>
                </a:solidFill>
              </a:rPr>
              <a:t>к</a:t>
            </a:r>
            <a:r>
              <a:rPr lang="ru-RU" sz="92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9200" b="1" dirty="0" smtClean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92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9200" b="1" dirty="0" smtClean="0">
                <a:solidFill>
                  <a:srgbClr val="FFFF00"/>
                </a:solidFill>
              </a:rPr>
              <a:t>о</a:t>
            </a:r>
            <a:r>
              <a:rPr lang="ru-RU" sz="9200" b="1" dirty="0" smtClean="0">
                <a:solidFill>
                  <a:schemeClr val="bg1">
                    <a:lumMod val="95000"/>
                  </a:schemeClr>
                </a:solidFill>
              </a:rPr>
              <a:t>г</a:t>
            </a:r>
            <a:r>
              <a:rPr lang="ru-RU" sz="9200" b="1" dirty="0" smtClean="0">
                <a:solidFill>
                  <a:srgbClr val="002060"/>
                </a:solidFill>
              </a:rPr>
              <a:t>л</a:t>
            </a:r>
            <a:r>
              <a:rPr lang="ru-RU" sz="9200" b="1" dirty="0" smtClean="0">
                <a:solidFill>
                  <a:srgbClr val="92D050"/>
                </a:solidFill>
              </a:rPr>
              <a:t>а</a:t>
            </a:r>
            <a:r>
              <a:rPr lang="ru-RU" sz="9200" b="1" dirty="0" smtClean="0">
                <a:solidFill>
                  <a:srgbClr val="FF0000"/>
                </a:solidFill>
              </a:rPr>
              <a:t>с</a:t>
            </a:r>
            <a:r>
              <a:rPr lang="ru-RU" sz="9200" b="1" dirty="0" smtClean="0">
                <a:solidFill>
                  <a:srgbClr val="00B050"/>
                </a:solidFill>
              </a:rPr>
              <a:t>н</a:t>
            </a:r>
            <a:r>
              <a:rPr lang="ru-RU" sz="9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ы</a:t>
            </a:r>
            <a:r>
              <a:rPr lang="ru-RU" sz="9200" b="1" dirty="0" smtClean="0"/>
              <a:t>е </a:t>
            </a:r>
          </a:p>
          <a:p>
            <a:pPr algn="ctr"/>
            <a:r>
              <a:rPr lang="ru-RU" sz="9200" b="1" dirty="0" smtClean="0">
                <a:solidFill>
                  <a:srgbClr val="00B050"/>
                </a:solidFill>
              </a:rPr>
              <a:t>з</a:t>
            </a:r>
            <a:r>
              <a:rPr lang="ru-RU" sz="9200" b="1" dirty="0" smtClean="0">
                <a:solidFill>
                  <a:srgbClr val="002060"/>
                </a:solidFill>
              </a:rPr>
              <a:t>в</a:t>
            </a:r>
            <a:r>
              <a:rPr lang="ru-RU" sz="9200" b="1" dirty="0" smtClean="0">
                <a:solidFill>
                  <a:srgbClr val="FF0000"/>
                </a:solidFill>
              </a:rPr>
              <a:t>у</a:t>
            </a:r>
            <a:r>
              <a:rPr lang="ru-RU" sz="9200" b="1" dirty="0" smtClean="0">
                <a:solidFill>
                  <a:srgbClr val="FFFF00"/>
                </a:solidFill>
              </a:rPr>
              <a:t>к</a:t>
            </a:r>
            <a:r>
              <a:rPr lang="ru-RU" sz="9200" b="1" dirty="0" smtClean="0"/>
              <a:t>и</a:t>
            </a:r>
            <a:r>
              <a:rPr lang="ru-RU" sz="9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9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Матвеева</dc:creator>
  <cp:lastModifiedBy>Пользователь Windows</cp:lastModifiedBy>
  <cp:revision>20</cp:revision>
  <dcterms:created xsi:type="dcterms:W3CDTF">2014-02-06T09:55:47Z</dcterms:created>
  <dcterms:modified xsi:type="dcterms:W3CDTF">2014-02-12T17:33:57Z</dcterms:modified>
</cp:coreProperties>
</file>