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5" r:id="rId12"/>
    <p:sldId id="267" r:id="rId13"/>
    <p:sldId id="266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CE34C0-A5F7-4456-83D5-F0A454691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DBB6-DEE6-47BF-844D-2B47D745B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4AEB-44E9-4011-B717-2F36943DA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A59A4-D3D3-4E19-8E92-0A7B8E978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74A7-69A1-492F-AE37-545DC9AEA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4C6E3-F3E6-4268-A948-0574FEF62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815F-FC11-4BC3-8ED5-3706FA9B5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F372-A2CD-4C38-96FA-93C5D1DAC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C773-4AB7-4AF0-B56B-9056327F0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53EE-50AF-4412-9BF8-1E530AE34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9D48-2496-4035-8A23-5BFDCE877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95747-0027-4CD8-95B7-753D0EB49C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786" y="5218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chemeClr val="tx1"/>
                </a:solidFill>
                <a:latin typeface="Impact" pitchFamily="34" charset="0"/>
              </a:rPr>
              <a:t>Внеклассное мероприятие </a:t>
            </a:r>
            <a:endParaRPr lang="ru-RU" sz="4800" dirty="0" smtClean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Impact" pitchFamily="34" charset="0"/>
              </a:rPr>
              <a:t>«</a:t>
            </a:r>
            <a:r>
              <a:rPr lang="ru-RU" sz="4800" dirty="0">
                <a:solidFill>
                  <a:schemeClr val="tx1"/>
                </a:solidFill>
                <a:latin typeface="Impact" pitchFamily="34" charset="0"/>
              </a:rPr>
              <a:t>Если скажешь слово Родина, сразу в памяти встает…» </a:t>
            </a:r>
            <a:endParaRPr lang="ru-RU" sz="4800" dirty="0" smtClean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Impact" pitchFamily="34" charset="0"/>
              </a:rPr>
              <a:t>Портрет России в неофициальных символах</a:t>
            </a:r>
            <a:endParaRPr lang="ru-RU" sz="4800" b="1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Токарь\Desktop\77930743_3972582_033__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3699" y="4409985"/>
            <a:ext cx="2448015" cy="244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C:\Users\Токарь\Desktop\0_5ebff_7dfa4071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3293" y="3536830"/>
            <a:ext cx="1826771" cy="2484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4" descr="C:\Users\Токарь\Desktop\bcdc722b9827cc41b1ee987710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9576" y="0"/>
            <a:ext cx="2277374" cy="431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Токарь\Desktop\tvor_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441260">
            <a:off x="6397832" y="3407434"/>
            <a:ext cx="1771381" cy="2443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6" name="Picture 6" descr="C:\Users\Токарь\Desktop\4868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1560" y="353684"/>
            <a:ext cx="2184669" cy="2838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8" name="Picture 8" descr="C:\Users\Токарь\Desktop\0_4838c_cfb9c150_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1019" y="540071"/>
            <a:ext cx="2279530" cy="2249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15" y="861234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Матрешки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9219" name="Picture 3" descr="C:\Users\Токарь\Desktop\685590d72a3c9d75c3b7f9293ec2ffb0_w960_h7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004" y="1507346"/>
            <a:ext cx="5794193" cy="3858284"/>
          </a:xfrm>
          <a:prstGeom prst="rect">
            <a:avLst/>
          </a:prstGeom>
          <a:noFill/>
        </p:spPr>
      </p:pic>
      <p:pic>
        <p:nvPicPr>
          <p:cNvPr id="1026" name="Picture 2" descr="C:\Users\Токарь\Desktop\урок образ родины\картинки символов\0_e6038_d6690346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274" y="573640"/>
            <a:ext cx="1499619" cy="243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14" y="783596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Медведь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7170" name="Picture 2" descr="C:\Users\Токар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669" y="1522563"/>
            <a:ext cx="6220426" cy="4673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23" y="1465083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Балалайка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гармошка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8194" name="Picture 2" descr="C:\Users\Токарь\Desktop\1761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6981" y="2639683"/>
            <a:ext cx="2424023" cy="282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Токарь\Desktop\8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3792" y="2820837"/>
            <a:ext cx="5288722" cy="340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Ромашка – символ семьи, верности и любви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Токарь\Desktop\PicsDesktop.net_384.jpg"/>
          <p:cNvPicPr>
            <a:picLocks noChangeAspect="1" noChangeArrowheads="1"/>
          </p:cNvPicPr>
          <p:nvPr/>
        </p:nvPicPr>
        <p:blipFill>
          <a:blip r:embed="rId2" cstate="email"/>
          <a:srcRect r="-802"/>
          <a:stretch>
            <a:fillRect/>
          </a:stretch>
        </p:blipFill>
        <p:spPr bwMode="auto">
          <a:xfrm>
            <a:off x="1558506" y="1470804"/>
            <a:ext cx="6144883" cy="4386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v-88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3802" y="1053366"/>
            <a:ext cx="8712394" cy="5804634"/>
          </a:xfrm>
          <a:solidFill>
            <a:srgbClr val="00B0F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8415" y="232913"/>
            <a:ext cx="588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ПОРТРЕТ РОССИИ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Токарь\Desktop\урок образ родины\картинки символов\0_e6038_d6690346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3622" y="4019908"/>
            <a:ext cx="629872" cy="1023792"/>
          </a:xfrm>
          <a:prstGeom prst="rect">
            <a:avLst/>
          </a:prstGeom>
          <a:noFill/>
        </p:spPr>
      </p:pic>
      <p:pic>
        <p:nvPicPr>
          <p:cNvPr id="1031" name="Picture 7" descr="C:\Users\Токарь\Desktop\урок образ родины\картинки символов\20110314_03_23_90_L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8781" y="3165893"/>
            <a:ext cx="736705" cy="982273"/>
          </a:xfrm>
          <a:prstGeom prst="rect">
            <a:avLst/>
          </a:prstGeom>
          <a:noFill/>
        </p:spPr>
      </p:pic>
      <p:pic>
        <p:nvPicPr>
          <p:cNvPr id="1032" name="Picture 8" descr="C:\Users\Токарь\Desktop\урок образ родины\картинки символов\i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4022" y="3309586"/>
            <a:ext cx="856350" cy="721644"/>
          </a:xfrm>
          <a:prstGeom prst="rect">
            <a:avLst/>
          </a:prstGeom>
          <a:noFill/>
        </p:spPr>
      </p:pic>
      <p:pic>
        <p:nvPicPr>
          <p:cNvPr id="1033" name="Picture 9" descr="C:\Users\Токарь\Desktop\урок образ родины\картинки символов\Brown bear © Ivan Seryodkin.jpg.4093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26555" y="3295289"/>
            <a:ext cx="970727" cy="785827"/>
          </a:xfrm>
          <a:prstGeom prst="rect">
            <a:avLst/>
          </a:prstGeom>
          <a:noFill/>
        </p:spPr>
      </p:pic>
      <p:pic>
        <p:nvPicPr>
          <p:cNvPr id="1034" name="Picture 10" descr="C:\Users\Токарь\Desktop\урок образ родины\картинки символов\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94600" y="3312543"/>
            <a:ext cx="780518" cy="750498"/>
          </a:xfrm>
          <a:prstGeom prst="rect">
            <a:avLst/>
          </a:prstGeom>
          <a:noFill/>
        </p:spPr>
      </p:pic>
      <p:pic>
        <p:nvPicPr>
          <p:cNvPr id="1036" name="Picture 12" descr="C:\Users\Токарь\Desktop\урок образ родины\картинки символов\leto2011 52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6299" y="4373593"/>
            <a:ext cx="869449" cy="1159804"/>
          </a:xfrm>
          <a:prstGeom prst="rect">
            <a:avLst/>
          </a:prstGeom>
          <a:noFill/>
        </p:spPr>
      </p:pic>
      <p:pic>
        <p:nvPicPr>
          <p:cNvPr id="1037" name="Picture 13" descr="C:\Users\Токарь\Desktop\урок образ родины\картинки символов\img_34871208_634_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29199" y="4344680"/>
            <a:ext cx="1035172" cy="930038"/>
          </a:xfrm>
          <a:prstGeom prst="rect">
            <a:avLst/>
          </a:prstGeom>
          <a:noFill/>
        </p:spPr>
      </p:pic>
      <p:pic>
        <p:nvPicPr>
          <p:cNvPr id="1038" name="Picture 14" descr="C:\Users\Токарь\Desktop\урок образ родины\картинки символов\Samy-j-krasivy-j-karavaj-na-svad-bu-2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668" y="2999332"/>
            <a:ext cx="897146" cy="656172"/>
          </a:xfrm>
          <a:prstGeom prst="rect">
            <a:avLst/>
          </a:prstGeom>
          <a:noFill/>
        </p:spPr>
      </p:pic>
      <p:pic>
        <p:nvPicPr>
          <p:cNvPr id="1039" name="Picture 15" descr="C:\Users\Токарь\Desktop\урок образ родины\картинки символов\57555714_lapti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1659" y="4101861"/>
            <a:ext cx="784196" cy="784196"/>
          </a:xfrm>
          <a:prstGeom prst="rect">
            <a:avLst/>
          </a:prstGeom>
          <a:noFill/>
        </p:spPr>
      </p:pic>
      <p:pic>
        <p:nvPicPr>
          <p:cNvPr id="1041" name="Picture 17" descr="C:\Users\Токарь\Desktop\урок образ родины\картинки символов\0_631eb_c6c83b22_XL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85874" y="3372928"/>
            <a:ext cx="778830" cy="1200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Токарь\Desktop\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18670" y="388189"/>
            <a:ext cx="9723290" cy="6469811"/>
          </a:xfrm>
          <a:prstGeom prst="rect">
            <a:avLst/>
          </a:prstGeom>
          <a:noFill/>
        </p:spPr>
      </p:pic>
      <p:pic>
        <p:nvPicPr>
          <p:cNvPr id="1032" name="Picture 8" descr="E:\1 класс ( 2012-13 год)\воспитательная работа\разные фотографии\ПРОЩАНИЕ С АЗБУКОЙ\IMG_04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6898" y="3502325"/>
            <a:ext cx="642943" cy="795219"/>
          </a:xfrm>
          <a:prstGeom prst="rect">
            <a:avLst/>
          </a:prstGeom>
          <a:noFill/>
        </p:spPr>
      </p:pic>
      <p:pic>
        <p:nvPicPr>
          <p:cNvPr id="1031" name="Picture 7" descr="E:\1 класс ( 2012-13 год)\воспитательная работа\разные фотографии\ПРОЩАНИЕ С АЗБУКОЙ\IMG_05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458529"/>
            <a:ext cx="586596" cy="793102"/>
          </a:xfrm>
          <a:prstGeom prst="rect">
            <a:avLst/>
          </a:prstGeom>
          <a:noFill/>
        </p:spPr>
      </p:pic>
      <p:pic>
        <p:nvPicPr>
          <p:cNvPr id="1034" name="Picture 10" descr="E:\1 класс ( 2012-13 год)\воспитательная работа\разные фотографии\ПРОЩАНИЕ С АЗБУКОЙ\IMG_04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15372" y="4442603"/>
            <a:ext cx="630743" cy="664235"/>
          </a:xfrm>
          <a:prstGeom prst="rect">
            <a:avLst/>
          </a:prstGeom>
          <a:noFill/>
        </p:spPr>
      </p:pic>
      <p:pic>
        <p:nvPicPr>
          <p:cNvPr id="1035" name="Picture 11" descr="E:\1 класс ( 2012-13 год)\воспитательная работа\разные фотографии\ПРОЩАНИЕ С АЗБУКОЙ\IMG_04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2642" y="2182484"/>
            <a:ext cx="690113" cy="7540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51495" y="3510951"/>
            <a:ext cx="3717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РОССИЯ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36" name="Picture 12" descr="E:\1 класс ( 2012-13 год)\воспитательная работа\разные фотографии\ПРОЩАНИЕ С АЗБУКОЙ\IMG_049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324" y="4339086"/>
            <a:ext cx="683879" cy="767751"/>
          </a:xfrm>
          <a:prstGeom prst="rect">
            <a:avLst/>
          </a:prstGeom>
          <a:noFill/>
        </p:spPr>
      </p:pic>
      <p:pic>
        <p:nvPicPr>
          <p:cNvPr id="1037" name="Picture 13" descr="E:\1 класс ( 2012-13 год)\воспитательная работа\разные фотографии\ПРОЩАНИЕ С АЗБУКОЙ\IMG_049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0022" y="5477773"/>
            <a:ext cx="767752" cy="767752"/>
          </a:xfrm>
          <a:prstGeom prst="rect">
            <a:avLst/>
          </a:prstGeom>
          <a:noFill/>
        </p:spPr>
      </p:pic>
      <p:pic>
        <p:nvPicPr>
          <p:cNvPr id="1038" name="Picture 14" descr="E:\1 класс ( 2012-13 год)\воспитательная работа\разные фотографии\ПРОЩАНИЕ С АЗБУКОЙ\IMG_049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0686" y="5279367"/>
            <a:ext cx="707366" cy="793630"/>
          </a:xfrm>
          <a:prstGeom prst="rect">
            <a:avLst/>
          </a:prstGeom>
          <a:noFill/>
        </p:spPr>
      </p:pic>
      <p:pic>
        <p:nvPicPr>
          <p:cNvPr id="1039" name="Picture 15" descr="E:\1 класс ( 2012-13 год)\воспитательная работа\разные фотографии\ПРОЩАНИЕ С АЗБУКОЙ\IMG_050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52491" y="5520906"/>
            <a:ext cx="776378" cy="802256"/>
          </a:xfrm>
          <a:prstGeom prst="rect">
            <a:avLst/>
          </a:prstGeom>
          <a:noFill/>
        </p:spPr>
      </p:pic>
      <p:pic>
        <p:nvPicPr>
          <p:cNvPr id="1040" name="Picture 16" descr="E:\1 класс ( 2012-13 год)\воспитательная работа\разные фотографии\ПРОЩАНИЕ С АЗБУКОЙ\IMG_050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76113" y="5046453"/>
            <a:ext cx="733245" cy="762871"/>
          </a:xfrm>
          <a:prstGeom prst="rect">
            <a:avLst/>
          </a:prstGeom>
          <a:noFill/>
        </p:spPr>
      </p:pic>
      <p:pic>
        <p:nvPicPr>
          <p:cNvPr id="1041" name="Picture 17" descr="E:\1 класс ( 2012-13 год)\воспитательная работа\разные фотографии\ПРОЩАНИЕ С АЗБУКОЙ\IMG_0504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82481" y="4468483"/>
            <a:ext cx="724619" cy="946030"/>
          </a:xfrm>
          <a:prstGeom prst="rect">
            <a:avLst/>
          </a:prstGeom>
          <a:noFill/>
        </p:spPr>
      </p:pic>
      <p:pic>
        <p:nvPicPr>
          <p:cNvPr id="1042" name="Picture 18" descr="E:\1 класс ( 2012-13 год)\воспитательная работа\разные фотографии\ПРОЩАНИЕ С АЗБУКОЙ\IMG_0509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364839" y="4459856"/>
            <a:ext cx="679622" cy="830110"/>
          </a:xfrm>
          <a:prstGeom prst="rect">
            <a:avLst/>
          </a:prstGeom>
          <a:noFill/>
        </p:spPr>
      </p:pic>
      <p:pic>
        <p:nvPicPr>
          <p:cNvPr id="1043" name="Picture 19" descr="E:\1 класс ( 2012-13 год)\воспитательная работа\разные фотографии\ПРОЩАНИЕ С АЗБУКОЙ\IMG_051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47449" y="4684144"/>
            <a:ext cx="724619" cy="794555"/>
          </a:xfrm>
          <a:prstGeom prst="rect">
            <a:avLst/>
          </a:prstGeom>
          <a:noFill/>
        </p:spPr>
      </p:pic>
      <p:pic>
        <p:nvPicPr>
          <p:cNvPr id="1044" name="Picture 20" descr="E:\1 класс ( 2012-13 год)\воспитательная работа\разные фотографии\ПРОЩАНИЕ С АЗБУКОЙ\IMG_0434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5400000">
            <a:off x="7545513" y="4479711"/>
            <a:ext cx="888519" cy="797055"/>
          </a:xfrm>
          <a:prstGeom prst="rect">
            <a:avLst/>
          </a:prstGeom>
          <a:noFill/>
        </p:spPr>
      </p:pic>
      <p:pic>
        <p:nvPicPr>
          <p:cNvPr id="1045" name="Picture 21" descr="E:\1 класс ( 2012-13 год)\воспитательная работа\разные фотографии\ПРОЩАНИЕ С АЗБУКОЙ\IMG_046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82287" y="3554084"/>
            <a:ext cx="715992" cy="819989"/>
          </a:xfrm>
          <a:prstGeom prst="rect">
            <a:avLst/>
          </a:prstGeom>
          <a:noFill/>
        </p:spPr>
      </p:pic>
      <p:pic>
        <p:nvPicPr>
          <p:cNvPr id="1046" name="Picture 22" descr="E:\1 класс ( 2012-13 год)\воспитательная работа\разные фотографии\ПРОЩАНИЕ С АЗБУКОЙ\IMG_0470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54459" y="2518912"/>
            <a:ext cx="759481" cy="879125"/>
          </a:xfrm>
          <a:prstGeom prst="rect">
            <a:avLst/>
          </a:prstGeom>
          <a:noFill/>
        </p:spPr>
      </p:pic>
      <p:pic>
        <p:nvPicPr>
          <p:cNvPr id="1047" name="Picture 23" descr="E:\1 класс ( 2012-13 год)\воспитательная работа\разные фотографии\ПРОЩАНИЕ С АЗБУКОЙ\IMG_047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142007" y="3648974"/>
            <a:ext cx="724619" cy="897147"/>
          </a:xfrm>
          <a:prstGeom prst="rect">
            <a:avLst/>
          </a:prstGeom>
          <a:noFill/>
        </p:spPr>
      </p:pic>
      <p:pic>
        <p:nvPicPr>
          <p:cNvPr id="1048" name="Picture 24" descr="E:\1 класс ( 2012-13 год)\воспитательная работа\разные фотографии\ПРОЩАНИЕ С АЗБУКОЙ\IMG_0471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310224" y="1561381"/>
            <a:ext cx="738222" cy="862641"/>
          </a:xfrm>
          <a:prstGeom prst="rect">
            <a:avLst/>
          </a:prstGeom>
          <a:noFill/>
        </p:spPr>
      </p:pic>
      <p:pic>
        <p:nvPicPr>
          <p:cNvPr id="1049" name="Picture 25" descr="E:\1 класс ( 2012-13 год)\воспитательная работа\разные фотографии\ПРОЩАНИЕ С АЗБУКОЙ\IMG_0480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810626" y="2570672"/>
            <a:ext cx="736823" cy="888521"/>
          </a:xfrm>
          <a:prstGeom prst="rect">
            <a:avLst/>
          </a:prstGeom>
          <a:noFill/>
        </p:spPr>
      </p:pic>
      <p:pic>
        <p:nvPicPr>
          <p:cNvPr id="1050" name="Picture 26" descr="E:\1 класс ( 2012-13 год)\воспитательная работа\разные фотографии\ПРОЩАНИЕ С АЗБУКОЙ\IMG_0481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762664" y="2691441"/>
            <a:ext cx="715110" cy="810883"/>
          </a:xfrm>
          <a:prstGeom prst="rect">
            <a:avLst/>
          </a:prstGeom>
          <a:noFill/>
        </p:spPr>
      </p:pic>
      <p:pic>
        <p:nvPicPr>
          <p:cNvPr id="1051" name="Picture 27" descr="E:\1 класс ( 2012-13 год)\воспитательная работа\разные фотографии\100___01\IMG_0125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664898" y="2881223"/>
            <a:ext cx="531701" cy="724619"/>
          </a:xfrm>
          <a:prstGeom prst="rect">
            <a:avLst/>
          </a:prstGeom>
          <a:noFill/>
        </p:spPr>
      </p:pic>
      <p:pic>
        <p:nvPicPr>
          <p:cNvPr id="1052" name="Picture 28" descr="E:\1 класс ( 2012-13 год)\воспитательная работа\разные фотографии\100___01\IMG_0025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977441" y="4442604"/>
            <a:ext cx="698739" cy="838486"/>
          </a:xfrm>
          <a:prstGeom prst="rect">
            <a:avLst/>
          </a:prstGeom>
          <a:noFill/>
        </p:spPr>
      </p:pic>
      <p:pic>
        <p:nvPicPr>
          <p:cNvPr id="1053" name="Picture 29" descr="E:\1 класс ( 2012-13 год)\воспитательная работа\разные фотографии\100___01\IMG_0122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3812877" y="4442605"/>
            <a:ext cx="723030" cy="905774"/>
          </a:xfrm>
          <a:prstGeom prst="rect">
            <a:avLst/>
          </a:prstGeom>
          <a:noFill/>
        </p:spPr>
      </p:pic>
      <p:pic>
        <p:nvPicPr>
          <p:cNvPr id="1054" name="Picture 30" descr="E:\1 класс ( 2012-13 год)\воспитательная работа\разные фотографии\100___01\IMG_0097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495242" y="2889848"/>
            <a:ext cx="784098" cy="819509"/>
          </a:xfrm>
          <a:prstGeom prst="rect">
            <a:avLst/>
          </a:prstGeom>
          <a:noFill/>
        </p:spPr>
      </p:pic>
      <p:pic>
        <p:nvPicPr>
          <p:cNvPr id="1055" name="Picture 31" descr="E:\2 класс (2013 - 2014)\фотографии\октябрь 13 года\олимпийский огонь 11.10.13\IMG_2406.JP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442047" y="2915728"/>
            <a:ext cx="706593" cy="845388"/>
          </a:xfrm>
          <a:prstGeom prst="rect">
            <a:avLst/>
          </a:prstGeom>
          <a:noFill/>
        </p:spPr>
      </p:pic>
      <p:pic>
        <p:nvPicPr>
          <p:cNvPr id="1056" name="Picture 32" descr="E:\2 класс (2013 - 2014)\фотографии\1 сентября 2013 года\IMG_2348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802257" y="3226280"/>
            <a:ext cx="724619" cy="897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Официальные символы Российской Федерации</a:t>
            </a:r>
            <a:endParaRPr lang="ru-RU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142" y="1637116"/>
            <a:ext cx="1819679" cy="2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1162" y="1811639"/>
            <a:ext cx="3367158" cy="18545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96984" y="1604514"/>
            <a:ext cx="1882782" cy="211230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Рисунок 5" descr="pytin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6535" y="3846842"/>
            <a:ext cx="3781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Impact" pitchFamily="34" charset="0"/>
              </a:rPr>
              <a:t>ХЛЕБ ДА СОЛЬ</a:t>
            </a:r>
            <a:endParaRPr lang="ru-RU" sz="8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027" name="Picture 3" descr="C:\Users\Токарь\Desktop\caravay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770" y="1373337"/>
            <a:ext cx="3963241" cy="2974377"/>
          </a:xfrm>
          <a:prstGeom prst="rect">
            <a:avLst/>
          </a:prstGeom>
          <a:noFill/>
        </p:spPr>
      </p:pic>
      <p:pic>
        <p:nvPicPr>
          <p:cNvPr id="1028" name="Picture 4" descr="C:\Users\Токарь\Desktop\70aa590dd9cf0cd982d6ec3675a90ca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7706" y="3286664"/>
            <a:ext cx="5146294" cy="343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Impact" pitchFamily="34" charset="0"/>
              </a:rPr>
              <a:t>Берёза</a:t>
            </a:r>
            <a:endParaRPr lang="ru-RU" sz="9600" b="1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2050" name="Picture 2" descr="C:\Users\Токарь\Desktop\серпуховский район 10 конкурс\img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4022" y="1565254"/>
            <a:ext cx="6602682" cy="420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5" y="274637"/>
            <a:ext cx="8272163" cy="13988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Impact" pitchFamily="34" charset="0"/>
              </a:rPr>
              <a:t>Предметы быта, сделанные из берёзы</a:t>
            </a:r>
            <a:endParaRPr lang="ru-RU" sz="4800" b="1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3074" name="Picture 2" descr="C:\Users\Токарь\Desktop\rus_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9026" y="1842869"/>
            <a:ext cx="5934974" cy="445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48" y="309144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Impact" pitchFamily="34" charset="0"/>
              </a:rPr>
              <a:t>ЛАПТИ</a:t>
            </a:r>
            <a:endParaRPr lang="ru-RU" sz="9600" b="1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4098" name="Picture 2" descr="C:\Users\Токарь\Desktop\0_18e77_a291d99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976728">
            <a:off x="423799" y="1600428"/>
            <a:ext cx="3866512" cy="2899884"/>
          </a:xfrm>
          <a:prstGeom prst="rect">
            <a:avLst/>
          </a:prstGeom>
          <a:noFill/>
        </p:spPr>
      </p:pic>
      <p:pic>
        <p:nvPicPr>
          <p:cNvPr id="4099" name="Picture 3" descr="C:\Users\Токарь\Desktop\КРИ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8818" y="3355674"/>
            <a:ext cx="4656390" cy="350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03" y="619695"/>
            <a:ext cx="8229600" cy="1143000"/>
          </a:xfrm>
        </p:spPr>
        <p:txBody>
          <a:bodyPr/>
          <a:lstStyle/>
          <a:p>
            <a:pPr algn="ctr"/>
            <a: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Самовар</a:t>
            </a:r>
            <a:br>
              <a:rPr lang="ru-RU" sz="9600" kern="10" spc="720" dirty="0" smtClean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9600" dirty="0"/>
          </a:p>
        </p:txBody>
      </p:sp>
      <p:pic>
        <p:nvPicPr>
          <p:cNvPr id="6146" name="Picture 2" descr="C:\Users\Токарь\Desktop\0a0a58fdf1c8f23359b00641ef9672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5570" y="1281023"/>
            <a:ext cx="3947623" cy="5488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48" y="129397"/>
            <a:ext cx="8342313" cy="18891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Русский 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национальный 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костюм</a:t>
            </a:r>
            <a:endParaRPr lang="ru-RU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122" name="Picture 2" descr="C:\Users\Токарь\Desktop\erza-men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6120" y="2294626"/>
            <a:ext cx="2639683" cy="4356340"/>
          </a:xfrm>
          <a:prstGeom prst="rect">
            <a:avLst/>
          </a:prstGeom>
          <a:noFill/>
        </p:spPr>
      </p:pic>
      <p:pic>
        <p:nvPicPr>
          <p:cNvPr id="5123" name="Picture 3" descr="C:\Users\Токарь\Desktop\02349feabdf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482" y="197509"/>
            <a:ext cx="3163887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323</TotalTime>
  <Words>48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карта России</vt:lpstr>
      <vt:lpstr>Слайд 1</vt:lpstr>
      <vt:lpstr>Слайд 2</vt:lpstr>
      <vt:lpstr>Официальные символы Российской Федерации</vt:lpstr>
      <vt:lpstr>ХЛЕБ ДА СОЛЬ</vt:lpstr>
      <vt:lpstr>Берёза</vt:lpstr>
      <vt:lpstr>Предметы быта, сделанные из берёзы</vt:lpstr>
      <vt:lpstr>ЛАПТИ</vt:lpstr>
      <vt:lpstr>Самовар </vt:lpstr>
      <vt:lpstr> Русский  национальный  костюм</vt:lpstr>
      <vt:lpstr>Слайд 10</vt:lpstr>
      <vt:lpstr>Матрешки </vt:lpstr>
      <vt:lpstr>Медведь </vt:lpstr>
      <vt:lpstr>Балалайка и гармошка </vt:lpstr>
      <vt:lpstr>Ромашка – символ семьи, верности и любви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постоянно действующий  проблемно-тематический семинар «Педагоги Подмосковья – нашей новой школе»</dc:title>
  <dc:creator>Токарь</dc:creator>
  <cp:lastModifiedBy>re</cp:lastModifiedBy>
  <cp:revision>36</cp:revision>
  <dcterms:created xsi:type="dcterms:W3CDTF">2013-11-17T14:54:41Z</dcterms:created>
  <dcterms:modified xsi:type="dcterms:W3CDTF">2014-06-11T19:14:20Z</dcterms:modified>
</cp:coreProperties>
</file>