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56" r:id="rId3"/>
    <p:sldId id="267" r:id="rId4"/>
    <p:sldId id="280" r:id="rId5"/>
    <p:sldId id="262" r:id="rId6"/>
    <p:sldId id="273" r:id="rId7"/>
    <p:sldId id="274" r:id="rId8"/>
    <p:sldId id="275" r:id="rId9"/>
    <p:sldId id="272" r:id="rId10"/>
    <p:sldId id="265" r:id="rId11"/>
    <p:sldId id="268" r:id="rId12"/>
    <p:sldId id="278" r:id="rId13"/>
    <p:sldId id="279" r:id="rId14"/>
    <p:sldId id="269" r:id="rId15"/>
    <p:sldId id="271" r:id="rId16"/>
    <p:sldId id="26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91F6-D602-412D-B490-4AE4A7D03F81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E5C9-D56D-459D-9522-91758DB5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5318-A015-49FC-8C66-07C020F2CD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5318-A015-49FC-8C66-07C020F2CD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5318-A015-49FC-8C66-07C020F2CD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E5C9-D56D-459D-9522-91758DB598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Image:Randolph_Churchil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42902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ПЛАН- КОНСПЕКТ ИНТЕГРИРОВАННОГО УРОКА</a:t>
            </a:r>
            <a:br>
              <a:rPr lang="ru-RU" sz="4000" dirty="0" smtClean="0"/>
            </a:br>
            <a:r>
              <a:rPr lang="ru-RU" sz="4000" dirty="0" smtClean="0"/>
              <a:t>ИСТОРИИ, АНГЛИЙСКОГО ЯЗЫКА ПО ТЕМЕ</a:t>
            </a:r>
            <a:br>
              <a:rPr lang="ru-RU" sz="4000" dirty="0" smtClean="0"/>
            </a:br>
            <a:r>
              <a:rPr lang="ru-RU" sz="4000" dirty="0" smtClean="0"/>
              <a:t>«ДВЕ СВЕРХДЕРЖАВЫ: СОЮЗНИКИ ИЛИ ПРОТИВНИКИ?» </a:t>
            </a:r>
            <a:r>
              <a:rPr lang="ru-RU" sz="4000" dirty="0" smtClean="0"/>
              <a:t>(11 </a:t>
            </a:r>
            <a:r>
              <a:rPr lang="ru-RU" sz="4000" dirty="0" err="1" smtClean="0"/>
              <a:t>кл</a:t>
            </a:r>
            <a:r>
              <a:rPr lang="ru-RU" sz="40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Мардоленова</a:t>
            </a:r>
            <a:r>
              <a:rPr lang="ru-RU" dirty="0" smtClean="0"/>
              <a:t> О.В., </a:t>
            </a:r>
            <a:r>
              <a:rPr lang="ru-RU" smtClean="0"/>
              <a:t>учитель истории</a:t>
            </a:r>
          </a:p>
          <a:p>
            <a:r>
              <a:rPr lang="ru-RU" smtClean="0"/>
              <a:t>Варфоломеева </a:t>
            </a:r>
            <a:r>
              <a:rPr lang="ru-RU" dirty="0" smtClean="0"/>
              <a:t>Н.И., учитель англ.языка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тал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010" y="1714488"/>
            <a:ext cx="3599774" cy="4784510"/>
          </a:xfrm>
          <a:prstGeom prst="rect">
            <a:avLst/>
          </a:prstGeom>
        </p:spPr>
      </p:pic>
      <p:pic>
        <p:nvPicPr>
          <p:cNvPr id="6" name="Picture 9" descr="Sir Winston Church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5195977" cy="3929090"/>
          </a:xfrm>
          <a:prstGeom prst="rect">
            <a:avLst/>
          </a:prstGeom>
          <a:noFill/>
          <a:ln w="28575">
            <a:solidFill>
              <a:srgbClr val="E8C7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>Доктрина Трумэна</a:t>
            </a:r>
            <a:br>
              <a:rPr lang="ru-RU" dirty="0" smtClean="0"/>
            </a:br>
            <a:r>
              <a:rPr lang="ru-RU" dirty="0" smtClean="0"/>
              <a:t>1947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5721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Doctrine “Control of communism”  do not widening of sphere of influence of the USSR any more</a:t>
            </a:r>
          </a:p>
          <a:p>
            <a:r>
              <a:rPr lang="en-US" sz="4800" dirty="0" smtClean="0"/>
              <a:t>The Doctrine “Dropping of communism” is to return of the USSR to former border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Доктрина «сдерживания коммунизма» - не допустить  дальнейшего расширения сферы влияния СССР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400" dirty="0" smtClean="0"/>
              <a:t>Доктрина «отбрасывания коммунизма» - возвращение СССР к прежним границам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План Маршалла</a:t>
            </a:r>
            <a:br>
              <a:rPr lang="ru-RU" dirty="0" smtClean="0"/>
            </a:br>
            <a:r>
              <a:rPr lang="ru-RU" dirty="0" smtClean="0"/>
              <a:t>5 июня 1947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286016"/>
          </a:xfrm>
        </p:spPr>
        <p:txBody>
          <a:bodyPr>
            <a:noAutofit/>
          </a:bodyPr>
          <a:lstStyle/>
          <a:p>
            <a:r>
              <a:rPr lang="ru-RU" sz="5400" dirty="0" smtClean="0"/>
              <a:t>Две сверхдержавы: </a:t>
            </a:r>
            <a:br>
              <a:rPr lang="ru-RU" sz="5400" dirty="0" smtClean="0"/>
            </a:br>
            <a:r>
              <a:rPr lang="ru-RU" sz="5400" dirty="0" smtClean="0"/>
              <a:t>союзники или противники?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46805" y="105489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ХОЛО́ДНАЯ ВОЙНА́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термин, обозначающий состояние военно-политической конфронтации государств и групп государств, при которой ведется гонка вооружений, применяются экономические меры давления (эмбарго, блокада экономическая и т. п.), осуществляется организация военно-стратегических плацдармов и баз.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4800" dirty="0" smtClean="0"/>
              <a:t>нейтральная информация</a:t>
            </a:r>
          </a:p>
          <a:p>
            <a:r>
              <a:rPr lang="ru-RU" sz="4800" dirty="0" smtClean="0"/>
              <a:t>  эмоции и чувства</a:t>
            </a:r>
          </a:p>
          <a:p>
            <a:r>
              <a:rPr lang="ru-RU" sz="4800" dirty="0" smtClean="0"/>
              <a:t> размышление</a:t>
            </a:r>
          </a:p>
          <a:p>
            <a:r>
              <a:rPr lang="ru-RU" sz="4800" dirty="0" smtClean="0"/>
              <a:t>  открытие </a:t>
            </a:r>
          </a:p>
          <a:p>
            <a:r>
              <a:rPr lang="ru-RU" sz="4800" dirty="0" smtClean="0"/>
              <a:t>  прогноз</a:t>
            </a:r>
            <a:endParaRPr lang="ru-RU" sz="48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786710" y="928670"/>
            <a:ext cx="714380" cy="42862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43636" y="2714620"/>
            <a:ext cx="714380" cy="428628"/>
          </a:xfrm>
          <a:prstGeom prst="round2Diag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58016" y="1857364"/>
            <a:ext cx="714380" cy="428628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29124" y="4500570"/>
            <a:ext cx="714380" cy="42862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286380" y="3643314"/>
            <a:ext cx="714380" cy="428628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 Расстановка сил на мировой арене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643050"/>
            <a:ext cx="3000396" cy="4857784"/>
          </a:xfrm>
        </p:spPr>
        <p:txBody>
          <a:bodyPr>
            <a:normAutofit fontScale="92500" lnSpcReduction="10000"/>
          </a:bodyPr>
          <a:lstStyle/>
          <a:p>
            <a:r>
              <a:rPr lang="ru-RU" sz="4300" dirty="0" smtClean="0">
                <a:solidFill>
                  <a:srgbClr val="002060"/>
                </a:solidFill>
              </a:rPr>
              <a:t>Англия </a:t>
            </a:r>
          </a:p>
          <a:p>
            <a:r>
              <a:rPr lang="ru-RU" sz="4300" dirty="0" smtClean="0">
                <a:solidFill>
                  <a:srgbClr val="002060"/>
                </a:solidFill>
              </a:rPr>
              <a:t>Франция </a:t>
            </a:r>
          </a:p>
          <a:p>
            <a:r>
              <a:rPr lang="ru-RU" sz="4300" dirty="0" smtClean="0">
                <a:solidFill>
                  <a:srgbClr val="002060"/>
                </a:solidFill>
              </a:rPr>
              <a:t>Германия </a:t>
            </a:r>
          </a:p>
          <a:p>
            <a:r>
              <a:rPr lang="ru-RU" sz="4300" dirty="0" smtClean="0">
                <a:solidFill>
                  <a:srgbClr val="002060"/>
                </a:solidFill>
              </a:rPr>
              <a:t>Италия </a:t>
            </a:r>
          </a:p>
          <a:p>
            <a:r>
              <a:rPr lang="ru-RU" sz="4300" dirty="0" smtClean="0">
                <a:solidFill>
                  <a:srgbClr val="002060"/>
                </a:solidFill>
              </a:rPr>
              <a:t>Япония</a:t>
            </a:r>
          </a:p>
          <a:p>
            <a:r>
              <a:rPr lang="ru-RU" sz="4300" dirty="0" smtClean="0">
                <a:solidFill>
                  <a:srgbClr val="002060"/>
                </a:solidFill>
              </a:rPr>
              <a:t>США</a:t>
            </a:r>
          </a:p>
          <a:p>
            <a:r>
              <a:rPr lang="ru-RU" sz="4300" dirty="0" smtClean="0">
                <a:solidFill>
                  <a:srgbClr val="002060"/>
                </a:solidFill>
              </a:rPr>
              <a:t>СССР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286016"/>
          </a:xfrm>
        </p:spPr>
        <p:txBody>
          <a:bodyPr>
            <a:noAutofit/>
          </a:bodyPr>
          <a:lstStyle/>
          <a:p>
            <a:r>
              <a:rPr lang="ru-RU" sz="5400" dirty="0" smtClean="0"/>
              <a:t>Две сверхдержавы: </a:t>
            </a:r>
            <a:br>
              <a:rPr lang="ru-RU" sz="5400" dirty="0" smtClean="0"/>
            </a:br>
            <a:r>
              <a:rPr lang="ru-RU" sz="5400" dirty="0" smtClean="0"/>
              <a:t>союзники или противники?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21497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Сверхдержава</a:t>
            </a:r>
          </a:p>
          <a:p>
            <a:r>
              <a:rPr lang="ru-RU" sz="4400" dirty="0" smtClean="0"/>
              <a:t>Консолидация</a:t>
            </a:r>
          </a:p>
          <a:p>
            <a:r>
              <a:rPr lang="ru-RU" sz="4400" dirty="0" smtClean="0"/>
              <a:t>Доктрина</a:t>
            </a:r>
          </a:p>
          <a:p>
            <a:r>
              <a:rPr lang="ru-RU" sz="4400" dirty="0" smtClean="0"/>
              <a:t>Сдерживание</a:t>
            </a:r>
          </a:p>
          <a:p>
            <a:r>
              <a:rPr lang="ru-RU" sz="4400" dirty="0" smtClean="0"/>
              <a:t>Отбрасывание </a:t>
            </a:r>
          </a:p>
          <a:p>
            <a:r>
              <a:rPr lang="ru-RU" sz="4400" dirty="0" smtClean="0"/>
              <a:t>Конфронтация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357694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Уинстон Черчилль</a:t>
            </a:r>
            <a:br>
              <a:rPr lang="ru-RU" dirty="0" smtClean="0"/>
            </a:br>
            <a:r>
              <a:rPr lang="ru-RU" dirty="0" smtClean="0"/>
              <a:t>22.05.1945</a:t>
            </a:r>
            <a:br>
              <a:rPr lang="ru-RU" dirty="0" smtClean="0"/>
            </a:br>
            <a:r>
              <a:rPr lang="ru-RU" dirty="0" smtClean="0"/>
              <a:t>«Немыслимое»</a:t>
            </a:r>
            <a:endParaRPr lang="ru-RU" dirty="0"/>
          </a:p>
        </p:txBody>
      </p:sp>
      <p:pic>
        <p:nvPicPr>
          <p:cNvPr id="4" name="Содержимое 3" descr="чер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2299" y="428603"/>
            <a:ext cx="5390031" cy="3765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уз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805488"/>
            <a:ext cx="1146175" cy="854075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2333625" cy="3311525"/>
          </a:xfrm>
          <a:prstGeom prst="rect">
            <a:avLst/>
          </a:prstGeom>
          <a:noFill/>
          <a:ln w="28575">
            <a:solidFill>
              <a:srgbClr val="EEE2B4"/>
            </a:solidFill>
            <a:miter lim="800000"/>
            <a:headEnd/>
            <a:tailEnd/>
          </a:ln>
          <a:effectLst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71550" y="333375"/>
            <a:ext cx="4171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/>
              <a:t>Winston Churchill</a:t>
            </a:r>
            <a:endParaRPr lang="ru-RU" sz="2800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067175" y="1341438"/>
            <a:ext cx="38163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(30 November 1874–24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January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1965)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British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politician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who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served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Prime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Minister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United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Kingdom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1940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to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1945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again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1951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to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1955. A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noted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statesman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orator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strategist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Churchill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also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officer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British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Army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A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prolific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author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he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won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Nobel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Prize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Literature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1953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own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historical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writings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928670"/>
            <a:ext cx="784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з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300663"/>
            <a:ext cx="1146175" cy="854075"/>
          </a:xfrm>
          <a:prstGeom prst="rect">
            <a:avLst/>
          </a:prstGeom>
          <a:noFill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2303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/>
              <a:t>Winston Churchill</a:t>
            </a:r>
            <a:endParaRPr lang="ru-RU" sz="2000" dirty="0"/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92150"/>
            <a:ext cx="784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 descr="Sir Winston Churchi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125538"/>
            <a:ext cx="2376487" cy="1797050"/>
          </a:xfrm>
          <a:prstGeom prst="rect">
            <a:avLst/>
          </a:prstGeom>
          <a:noFill/>
          <a:ln w="28575">
            <a:solidFill>
              <a:srgbClr val="E8C79C"/>
            </a:solidFill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143240" y="1071546"/>
            <a:ext cx="55451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Born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30 November 1874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at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Blenheim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Palace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Oxfordshire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entered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Parliament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 3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October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1900</a:t>
            </a: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Age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he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became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PM: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65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years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163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days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; 76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years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331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days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Maiden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Speech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18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February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1901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debate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King's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Speech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Boer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War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Total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time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as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PM: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Eight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years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240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days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Died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24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January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1965 28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Hyde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Park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London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Nickname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"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Winnie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Education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Harrow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Royal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Military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College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Sandhurst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Family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Churchill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elder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sons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married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to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Clementine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Hozier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had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son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four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daughters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u="sng" dirty="0" err="1">
                <a:latin typeface="Arial" pitchFamily="34" charset="0"/>
                <a:cs typeface="Arial" pitchFamily="34" charset="0"/>
              </a:rPr>
              <a:t>Interests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Painting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polo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board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games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8" name="Picture 12" descr="Winston Churchi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141663"/>
            <a:ext cx="2376487" cy="1784350"/>
          </a:xfrm>
          <a:prstGeom prst="rect">
            <a:avLst/>
          </a:prstGeom>
          <a:noFill/>
          <a:ln w="28575">
            <a:solidFill>
              <a:srgbClr val="E8C79C"/>
            </a:solidFill>
            <a:miter lim="800000"/>
            <a:headEnd/>
            <a:tailEnd/>
          </a:ln>
        </p:spPr>
      </p:pic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68313" y="5157788"/>
            <a:ext cx="64087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b="1" dirty="0" err="1">
                <a:latin typeface="Arial" pitchFamily="34" charset="0"/>
                <a:cs typeface="Arial" pitchFamily="34" charset="0"/>
              </a:rPr>
              <a:t>Frustrated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poor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resigned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1955,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aged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81.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death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1965,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Churchill's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body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lay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three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days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at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Westminster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Hall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funeral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attracted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millions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mourners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уз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805488"/>
            <a:ext cx="1146175" cy="854075"/>
          </a:xfrm>
          <a:prstGeom prst="rect">
            <a:avLst/>
          </a:prstGeom>
          <a:noFill/>
        </p:spPr>
      </p:pic>
      <p:pic>
        <p:nvPicPr>
          <p:cNvPr id="29702" name="Picture 6" descr="Winston Churchill's father - Lord Randolph Henry Spencer Churchill">
            <a:hlinkClick r:id="rId4" tooltip="&quot;Winston Churchill's father - Lord Randolph Henry Spencer Churchill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60350"/>
            <a:ext cx="2136775" cy="2879725"/>
          </a:xfrm>
          <a:prstGeom prst="rect">
            <a:avLst/>
          </a:prstGeom>
          <a:noFill/>
          <a:ln w="28575">
            <a:solidFill>
              <a:srgbClr val="EEE2B4"/>
            </a:solidFill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95288" y="3860800"/>
            <a:ext cx="18002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Winston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Churchill's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father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Lord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Randolph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Henry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Spencer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Churchill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5" name="Picture 9" descr="A young Winston Churchill on a lecture tour of the United States in 19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60350"/>
            <a:ext cx="2160587" cy="2881313"/>
          </a:xfrm>
          <a:prstGeom prst="rect">
            <a:avLst/>
          </a:prstGeom>
          <a:noFill/>
          <a:ln w="28575">
            <a:solidFill>
              <a:srgbClr val="EEE2B4"/>
            </a:solidFill>
            <a:miter lim="800000"/>
            <a:headEnd/>
            <a:tailEnd/>
          </a:ln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500826" y="3714752"/>
            <a:ext cx="22320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A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young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Winston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Churchill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lecture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tour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United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States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1900 </a:t>
            </a:r>
          </a:p>
        </p:txBody>
      </p:sp>
      <p:pic>
        <p:nvPicPr>
          <p:cNvPr id="29707" name="Picture 11" descr="The River War, one of Churchill's first books was published in 1899, a year after his first published work The Malakand Field Force in 18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260350"/>
            <a:ext cx="2101850" cy="2808288"/>
          </a:xfrm>
          <a:prstGeom prst="rect">
            <a:avLst/>
          </a:prstGeom>
          <a:noFill/>
          <a:ln w="28575">
            <a:solidFill>
              <a:srgbClr val="EEE2B4"/>
            </a:solidFill>
            <a:miter lim="800000"/>
            <a:headEnd/>
            <a:tailEnd/>
          </a:ln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771775" y="3644900"/>
            <a:ext cx="33131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River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War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Churchill's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books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published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1899,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year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published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work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Malakand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Field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Force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1898</a:t>
            </a: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357563"/>
            <a:ext cx="784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улт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85728"/>
            <a:ext cx="6143668" cy="6262962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428604"/>
          <a:ext cx="4725987" cy="685800"/>
        </p:xfrm>
        <a:graphic>
          <a:graphicData uri="http://schemas.openxmlformats.org/presentationml/2006/ole">
            <p:oleObj spid="_x0000_s1026" name="Объект упаковщика для оболочки" showAsIcon="1" r:id="rId5" imgW="472536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455</Words>
  <Application>Microsoft Office PowerPoint</Application>
  <PresentationFormat>Экран (4:3)</PresentationFormat>
  <Paragraphs>68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Объект упаковщика для оболочки</vt:lpstr>
      <vt:lpstr>ПЛАН- КОНСПЕКТ ИНТЕГРИРОВАННОГО УРОКА ИСТОРИИ, АНГЛИЙСКОГО ЯЗЫКА ПО ТЕМЕ «ДВЕ СВЕРХДЕРЖАВЫ: СОЮЗНИКИ ИЛИ ПРОТИВНИКИ?» (11 кл) </vt:lpstr>
      <vt:lpstr> Расстановка сил на мировой арене</vt:lpstr>
      <vt:lpstr>Две сверхдержавы:  союзники или противники?</vt:lpstr>
      <vt:lpstr>Слайд 4</vt:lpstr>
      <vt:lpstr>Уинстон Черчилль 22.05.1945 «Немыслимое»</vt:lpstr>
      <vt:lpstr>Слайд 6</vt:lpstr>
      <vt:lpstr>Слайд 7</vt:lpstr>
      <vt:lpstr>Слайд 8</vt:lpstr>
      <vt:lpstr>Слайд 9</vt:lpstr>
      <vt:lpstr>Слайд 10</vt:lpstr>
      <vt:lpstr>Доктрина Трумэна 1947 год</vt:lpstr>
      <vt:lpstr>Слайд 12</vt:lpstr>
      <vt:lpstr>Слайд 13</vt:lpstr>
      <vt:lpstr>План Маршалла 5 июня 1947 года</vt:lpstr>
      <vt:lpstr>Две сверхдержавы:  союзники или противники?</vt:lpstr>
      <vt:lpstr>ХОЛО́ДНАЯ ВОЙНА́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по истории   « Международное положение и внешняя политика СССР.Начало холодной войны» </dc:title>
  <cp:lastModifiedBy>Home</cp:lastModifiedBy>
  <cp:revision>38</cp:revision>
  <dcterms:modified xsi:type="dcterms:W3CDTF">2014-01-30T05:29:43Z</dcterms:modified>
</cp:coreProperties>
</file>