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58" r:id="rId4"/>
    <p:sldId id="259" r:id="rId5"/>
    <p:sldId id="268" r:id="rId6"/>
    <p:sldId id="260" r:id="rId7"/>
    <p:sldId id="264" r:id="rId8"/>
    <p:sldId id="262" r:id="rId9"/>
    <p:sldId id="263" r:id="rId10"/>
    <p:sldId id="265" r:id="rId11"/>
    <p:sldId id="266" r:id="rId12"/>
    <p:sldId id="267" r:id="rId13"/>
    <p:sldId id="269" r:id="rId14"/>
    <p:sldId id="287" r:id="rId15"/>
    <p:sldId id="271" r:id="rId16"/>
    <p:sldId id="272" r:id="rId17"/>
    <p:sldId id="288" r:id="rId18"/>
    <p:sldId id="273" r:id="rId19"/>
    <p:sldId id="274" r:id="rId20"/>
    <p:sldId id="289" r:id="rId21"/>
    <p:sldId id="275" r:id="rId22"/>
    <p:sldId id="276" r:id="rId23"/>
    <p:sldId id="290" r:id="rId24"/>
    <p:sldId id="277" r:id="rId25"/>
    <p:sldId id="278" r:id="rId26"/>
    <p:sldId id="291" r:id="rId27"/>
    <p:sldId id="279" r:id="rId28"/>
    <p:sldId id="280" r:id="rId29"/>
    <p:sldId id="281" r:id="rId30"/>
    <p:sldId id="283" r:id="rId31"/>
    <p:sldId id="284" r:id="rId32"/>
    <p:sldId id="300" r:id="rId33"/>
    <p:sldId id="301" r:id="rId34"/>
    <p:sldId id="285" r:id="rId35"/>
    <p:sldId id="295" r:id="rId36"/>
    <p:sldId id="286" r:id="rId37"/>
    <p:sldId id="302" r:id="rId38"/>
    <p:sldId id="292" r:id="rId39"/>
    <p:sldId id="303" r:id="rId40"/>
    <p:sldId id="304" r:id="rId41"/>
    <p:sldId id="293" r:id="rId42"/>
    <p:sldId id="294" r:id="rId43"/>
    <p:sldId id="296" r:id="rId44"/>
    <p:sldId id="297" r:id="rId45"/>
    <p:sldId id="298" r:id="rId46"/>
    <p:sldId id="299" r:id="rId47"/>
    <p:sldId id="306" r:id="rId48"/>
    <p:sldId id="305" r:id="rId49"/>
    <p:sldId id="307" r:id="rId50"/>
    <p:sldId id="308" r:id="rId51"/>
    <p:sldId id="309" r:id="rId52"/>
    <p:sldId id="270" r:id="rId53"/>
    <p:sldId id="310" r:id="rId5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3" d="100"/>
          <a:sy n="43" d="100"/>
        </p:scale>
        <p:origin x="-1944" y="-12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5" d="100"/>
        <a:sy n="3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D23A4-4A58-47CA-BDD9-8EA62027FC06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49030-21CF-4227-B002-CB8AA8E447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929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AF7E4-C1CA-496F-92B9-D0C003A0B131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9F0DB-8BB8-4F1F-87E8-EA8608FAC4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485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13B1D-EB31-4465-ADE2-E1E1F28E25DD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8193D-2569-4C54-8D50-5127B243D1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598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392D6-97CC-497B-A116-4100CFE98BD9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B53FE-E005-4483-A44D-0C89842066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996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EA442-53A8-4316-8EFA-87DF96E31581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49E9F-3C98-44A4-AEBF-E973EFE4F0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909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6E00A-6917-4A28-A73C-2FFA9DB0AB4A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95D6F-97D6-4AEF-B7DC-F5DFC184CF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975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2B296-FEFA-4806-8494-F4430056A413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1A430-A546-4583-BF09-1E2E52BEEF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485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5D023-5AAE-4884-8578-7052F4E5B2C9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1C8B0-7737-41A7-A556-0175DE6990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978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5823B-676F-4CE6-A936-902D36A81796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9174A-0D2F-4BE8-A70A-2640921237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709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96C43-E48E-4B96-893F-D5DF4A6FA637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D8BE4-1D47-4D16-BEB8-F24118B279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361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26729-5CEB-43E3-B2A4-FF75A85B4030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23C63-315A-42C8-AB43-572594E841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367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920FDD8-8CC3-415D-B852-EC37C25DA58E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D78640C-EB0C-4B35-921F-AC9541B970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71;&#1071;&#1071;&#1071;&#1071;&#1071;\&#1050;&#1086;&#1087;&#1080;&#1103;%20-my_lyubim_vas_rodnye_vashi_lica(1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Копия -my_lyubim_vas_rodnye_vashi_lica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0" y="642938"/>
            <a:ext cx="3567113" cy="416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5100" y="6350"/>
            <a:ext cx="6500813" cy="677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F:\DCIM\109_PANA\P109026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375" y="1143000"/>
            <a:ext cx="326548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6858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F:\DCIM\109_PANA\P109027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7175" y="1049338"/>
            <a:ext cx="6346825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463" y="214313"/>
            <a:ext cx="9161463" cy="664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6438" y="896938"/>
            <a:ext cx="306705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:\моё\стол\romash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I:\ВЕЧЕР СНЕЖИНОЙ\108_PANA\P108037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313" y="1357313"/>
            <a:ext cx="4786312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286250" cy="6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448945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813" y="0"/>
            <a:ext cx="7558087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F:\DCIM\109_PANA\P109025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2700" y="2965450"/>
            <a:ext cx="390842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:\моё\стол\роз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F:\DCIM\109_PANA\P109026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3" y="642938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 descr="F:\DCIM\109_PANA\P10902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8" y="2416175"/>
            <a:ext cx="442912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5" y="428625"/>
            <a:ext cx="4468813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39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88" y="2571750"/>
            <a:ext cx="4433887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:\моё\стол\ногот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4488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3" y="0"/>
            <a:ext cx="4338637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4175"/>
            <a:ext cx="9144000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214312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3313" y="642938"/>
            <a:ext cx="2071687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 descr="F:\DCIM\109_PANA\P109027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" y="2071688"/>
            <a:ext cx="4238625" cy="317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I:\моё\стол\архиде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29688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714375"/>
            <a:ext cx="314325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8" y="-36513"/>
            <a:ext cx="8786812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188" y="142875"/>
            <a:ext cx="34290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0"/>
            <a:ext cx="8355013" cy="680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625" y="527050"/>
            <a:ext cx="4695825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:\моё\стол\ландыш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6305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9188" y="1928813"/>
            <a:ext cx="392112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8" y="1500188"/>
            <a:ext cx="2928937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25" y="90488"/>
            <a:ext cx="4786313" cy="677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857250"/>
            <a:ext cx="3143250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3319463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0888" y="0"/>
            <a:ext cx="2043112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9090025" cy="560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" y="214313"/>
            <a:ext cx="3071813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7213" y="361950"/>
            <a:ext cx="4776787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4510088" cy="669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I:\флешка1\флешка\стенд\IMG_392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285750"/>
            <a:ext cx="4276725" cy="641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:\флешка1\фото\фото день учителя\01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188"/>
            <a:ext cx="9142413" cy="614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75" y="2714625"/>
            <a:ext cx="2624138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C:\Documents and Settings\Administrator\Рабочий стол\P100058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063" y="2500313"/>
            <a:ext cx="3857625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38" y="214313"/>
            <a:ext cx="7677150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2" descr="I:\флешка1\фото\фото день учителя\01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2857500"/>
            <a:ext cx="5214937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68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2357438"/>
            <a:ext cx="4786313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I:\флешка1\фото\фото день учителя\05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857250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4929188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10363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0" y="1285875"/>
            <a:ext cx="2695575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328150" cy="697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 descr="F:\DCIM\109_PANA\P109026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5343525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5" y="0"/>
            <a:ext cx="4429125" cy="679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750" y="1643063"/>
            <a:ext cx="3719513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4143375" cy="638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14313"/>
            <a:ext cx="3910013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0"/>
            <a:ext cx="4286250" cy="681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3650" y="214313"/>
            <a:ext cx="5340350" cy="635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4813" y="196850"/>
            <a:ext cx="4695825" cy="6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29563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2" descr="C:\Documents and Settings\Administrator\Рабочий стол\P108034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7100" y="3552825"/>
            <a:ext cx="44069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I:\ВЕЧЕР СНЕЖИНОЙ\108_PANA\P108036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0" y="1417638"/>
            <a:ext cx="4930775" cy="369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375" y="0"/>
            <a:ext cx="4252913" cy="653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:\DCIM\109_PANA\P109028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3" y="1949450"/>
            <a:ext cx="38481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3650" y="214313"/>
            <a:ext cx="5340350" cy="635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F:\DCIM\109_PANA\P109027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1428750"/>
            <a:ext cx="4870450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:\DCIM\109_PANA\P109031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9144000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428625"/>
            <a:ext cx="4386262" cy="54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:\DCIM\109_PANA\P109031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7850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F:\DCIM\109_PANA\P109030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099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Прямоугольник 1"/>
          <p:cNvSpPr>
            <a:spLocks noChangeArrowheads="1"/>
          </p:cNvSpPr>
          <p:nvPr/>
        </p:nvSpPr>
        <p:spPr bwMode="auto">
          <a:xfrm>
            <a:off x="1187450" y="765175"/>
            <a:ext cx="7345363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3600" b="1">
                <a:latin typeface="Times New Roman" pitchFamily="18" charset="0"/>
                <a:cs typeface="Times New Roman" pitchFamily="18" charset="0"/>
              </a:rPr>
              <a:t>Презентацию выполнила</a:t>
            </a:r>
            <a:endParaRPr lang="ru-RU" altLang="ru-RU" sz="36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3600" b="1">
                <a:latin typeface="Times New Roman" pitchFamily="18" charset="0"/>
              </a:rPr>
              <a:t>учитель географии, </a:t>
            </a:r>
          </a:p>
          <a:p>
            <a:pPr algn="ctr"/>
            <a:r>
              <a:rPr lang="ru-RU" altLang="ru-RU" sz="3600" b="1">
                <a:latin typeface="Times New Roman" pitchFamily="18" charset="0"/>
              </a:rPr>
              <a:t>заместитель директора по ВР</a:t>
            </a:r>
            <a:endParaRPr lang="ru-RU" altLang="ru-RU" sz="36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3600" b="1">
                <a:latin typeface="Times New Roman" pitchFamily="18" charset="0"/>
              </a:rPr>
              <a:t> ГБОУ СОШ № 97</a:t>
            </a:r>
          </a:p>
          <a:p>
            <a:pPr algn="ctr"/>
            <a:r>
              <a:rPr lang="ru-RU" altLang="ru-RU" sz="3600" b="1">
                <a:latin typeface="Times New Roman" pitchFamily="18" charset="0"/>
              </a:rPr>
              <a:t> города Москвы</a:t>
            </a:r>
          </a:p>
          <a:p>
            <a:pPr algn="ctr"/>
            <a:r>
              <a:rPr lang="ru-RU" altLang="ru-RU" sz="3600" b="1">
                <a:latin typeface="Times New Roman" pitchFamily="18" charset="0"/>
                <a:cs typeface="Times New Roman" pitchFamily="18" charset="0"/>
              </a:rPr>
              <a:t>ТИМОФЕЕВА </a:t>
            </a:r>
          </a:p>
          <a:p>
            <a:pPr algn="ctr"/>
            <a:r>
              <a:rPr lang="ru-RU" altLang="ru-RU" sz="3600" b="1">
                <a:latin typeface="Times New Roman" pitchFamily="18" charset="0"/>
                <a:cs typeface="Times New Roman" pitchFamily="18" charset="0"/>
              </a:rPr>
              <a:t>ЕЛЕНА   АЛЕКСЕЕВНА</a:t>
            </a:r>
            <a:endParaRPr lang="ru-RU" altLang="ru-RU" sz="36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188"/>
            <a:ext cx="911225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2428875"/>
            <a:ext cx="302101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3475" y="3500438"/>
            <a:ext cx="2644775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925"/>
            <a:ext cx="7572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F:\DCIM\109_PANA\P109027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7938" y="1995488"/>
            <a:ext cx="2730500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05575" cy="677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F:\DCIM\109_PANA\P109026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3313" y="2786063"/>
            <a:ext cx="5000625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0" y="428625"/>
            <a:ext cx="5614988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1500188"/>
            <a:ext cx="3071812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20</Words>
  <Application>Microsoft Office PowerPoint</Application>
  <PresentationFormat>Экран (4:3)</PresentationFormat>
  <Paragraphs>7</Paragraphs>
  <Slides>53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7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DG Win&amp;Soft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Анастасия Черепнева</cp:lastModifiedBy>
  <cp:revision>30</cp:revision>
  <dcterms:created xsi:type="dcterms:W3CDTF">2012-10-03T16:04:30Z</dcterms:created>
  <dcterms:modified xsi:type="dcterms:W3CDTF">2014-03-13T10:42:27Z</dcterms:modified>
</cp:coreProperties>
</file>