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6" r:id="rId3"/>
    <p:sldId id="273" r:id="rId4"/>
    <p:sldId id="256" r:id="rId5"/>
    <p:sldId id="257" r:id="rId6"/>
    <p:sldId id="268" r:id="rId7"/>
    <p:sldId id="276" r:id="rId8"/>
    <p:sldId id="267" r:id="rId9"/>
    <p:sldId id="269" r:id="rId10"/>
    <p:sldId id="275" r:id="rId11"/>
    <p:sldId id="261" r:id="rId12"/>
    <p:sldId id="263" r:id="rId13"/>
    <p:sldId id="270" r:id="rId14"/>
    <p:sldId id="265" r:id="rId15"/>
    <p:sldId id="27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C92FA-8780-41E1-AC79-D1219EC5243C}" type="datetimeFigureOut">
              <a:rPr lang="ru-RU"/>
              <a:pPr>
                <a:defRPr/>
              </a:pPr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47943-013E-4843-AFC8-374965A0A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CE438-4AC6-4F37-A209-E25C2AAD2C43}" type="datetimeFigureOut">
              <a:rPr lang="ru-RU"/>
              <a:pPr>
                <a:defRPr/>
              </a:pPr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DA288-3E97-44D1-9E81-802AAA8AF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09AA2-3A58-4C83-AA2F-72B80AEC0FC7}" type="datetimeFigureOut">
              <a:rPr lang="ru-RU"/>
              <a:pPr>
                <a:defRPr/>
              </a:pPr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FDA4-1355-45A0-9DC3-3610AB472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15CF6-6F4F-4E3F-862E-02B387C60E6C}" type="datetimeFigureOut">
              <a:rPr lang="ru-RU"/>
              <a:pPr>
                <a:defRPr/>
              </a:pPr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208C1-2F6F-419E-ACE6-D25E08794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6C63B-7470-413F-8CA1-FF1A62C8370E}" type="datetimeFigureOut">
              <a:rPr lang="ru-RU"/>
              <a:pPr>
                <a:defRPr/>
              </a:pPr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EF277-B56B-4D08-8F29-A48E5FF45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741CD-7255-4B56-80FF-9AD63916A735}" type="datetimeFigureOut">
              <a:rPr lang="ru-RU"/>
              <a:pPr>
                <a:defRPr/>
              </a:pPr>
              <a:t>03.03.2014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758C4-0051-46AE-AB9D-AB529B15C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59627-134B-4BF6-9FDB-39CDBA14EB90}" type="datetimeFigureOut">
              <a:rPr lang="ru-RU"/>
              <a:pPr>
                <a:defRPr/>
              </a:pPr>
              <a:t>03.03.2014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5DE64-A8B8-4915-9802-753D18E9E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4A460-32C4-4BBB-BFB5-76B2128D7749}" type="datetimeFigureOut">
              <a:rPr lang="ru-RU"/>
              <a:pPr>
                <a:defRPr/>
              </a:pPr>
              <a:t>03.03.2014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91EFD-A1EC-44E8-8740-EC2B5B499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F3F76-D633-4BE7-9367-4EFE46403EEE}" type="datetimeFigureOut">
              <a:rPr lang="ru-RU"/>
              <a:pPr>
                <a:defRPr/>
              </a:pPr>
              <a:t>03.03.2014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8F006-9D9A-4EAB-A8E7-A79AE9E2D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A9412-0DBB-461B-B6BD-039452D8A467}" type="datetimeFigureOut">
              <a:rPr lang="ru-RU"/>
              <a:pPr>
                <a:defRPr/>
              </a:pPr>
              <a:t>03.03.2014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13B89-D0D8-4BE3-B7FE-EAC8BB335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90E0F-A500-48CF-BDC6-EDE9FF58B8E8}" type="datetimeFigureOut">
              <a:rPr lang="ru-RU"/>
              <a:pPr>
                <a:defRPr/>
              </a:pPr>
              <a:t>03.03.2014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9C49F-E592-48D1-9E5E-D56F992BF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BD1840-AA11-4836-8A43-92A9DAAC6AD2}" type="datetimeFigureOut">
              <a:rPr lang="ru-RU"/>
              <a:pPr>
                <a:defRPr/>
              </a:pPr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36EC37-FAD3-406D-8513-07A30BCAD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3463" y="188913"/>
            <a:ext cx="4530725" cy="644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6840538" y="5265738"/>
            <a:ext cx="16494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Щиголев Олег. Зима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225425"/>
            <a:ext cx="7883525" cy="632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/>
              <a:t>Урбинский. Зимние иллюзии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2388" y="225425"/>
            <a:ext cx="4037012" cy="644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6588125" y="4797425"/>
            <a:ext cx="237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Владимир Карташов</a:t>
            </a:r>
          </a:p>
          <a:p>
            <a:r>
              <a:rPr lang="ru-RU" sz="1200"/>
              <a:t>Зима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3613" y="225425"/>
            <a:ext cx="4748212" cy="644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6985000" y="5084763"/>
            <a:ext cx="183673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Владимир Антонович ТОВСТИК</a:t>
            </a:r>
          </a:p>
          <a:p>
            <a:r>
              <a:rPr lang="ru-RU" sz="1200"/>
              <a:t>Зима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7925" y="188913"/>
            <a:ext cx="4262438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6732588" y="4868863"/>
            <a:ext cx="17827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Рутх Сандерсон. Зима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8450" y="225425"/>
            <a:ext cx="5991225" cy="640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7596188" y="5408613"/>
            <a:ext cx="1547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Ключарёва Инга</a:t>
            </a:r>
          </a:p>
          <a:p>
            <a:r>
              <a:rPr lang="ru-RU" sz="1200"/>
              <a:t>Зима. Аллегория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23" name="Group 23"/>
          <p:cNvGrpSpPr>
            <a:grpSpLocks/>
          </p:cNvGrpSpPr>
          <p:nvPr/>
        </p:nvGrpSpPr>
        <p:grpSpPr bwMode="auto">
          <a:xfrm>
            <a:off x="179388" y="620713"/>
            <a:ext cx="8785225" cy="5616575"/>
            <a:chOff x="113" y="232"/>
            <a:chExt cx="5012" cy="3107"/>
          </a:xfrm>
        </p:grpSpPr>
        <p:grpSp>
          <p:nvGrpSpPr>
            <p:cNvPr id="25618" name="Group 18"/>
            <p:cNvGrpSpPr>
              <a:grpSpLocks/>
            </p:cNvGrpSpPr>
            <p:nvPr/>
          </p:nvGrpSpPr>
          <p:grpSpPr bwMode="auto">
            <a:xfrm>
              <a:off x="113" y="232"/>
              <a:ext cx="5012" cy="896"/>
              <a:chOff x="113" y="232"/>
              <a:chExt cx="5012" cy="896"/>
            </a:xfrm>
          </p:grpSpPr>
          <p:pic>
            <p:nvPicPr>
              <p:cNvPr id="25602" name="Picture 2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3" y="232"/>
                <a:ext cx="820" cy="8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03" name="Picture 3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" y="232"/>
                <a:ext cx="1336" cy="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04" name="Picture 4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2" y="232"/>
                <a:ext cx="703" cy="8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05" name="Picture 6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" y="232"/>
                <a:ext cx="639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10" name="Picture 11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2" y="232"/>
                <a:ext cx="1429" cy="8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5617" name="Group 17"/>
            <p:cNvGrpSpPr>
              <a:grpSpLocks/>
            </p:cNvGrpSpPr>
            <p:nvPr/>
          </p:nvGrpSpPr>
          <p:grpSpPr bwMode="auto">
            <a:xfrm>
              <a:off x="113" y="1275"/>
              <a:ext cx="5012" cy="862"/>
              <a:chOff x="113" y="1548"/>
              <a:chExt cx="4490" cy="816"/>
            </a:xfrm>
          </p:grpSpPr>
          <p:pic>
            <p:nvPicPr>
              <p:cNvPr id="25612" name="Picture 13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4" y="1548"/>
                <a:ext cx="1519" cy="8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08" name="Picture 9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876"/>
              <a:stretch>
                <a:fillRect/>
              </a:stretch>
            </p:blipFill>
            <p:spPr bwMode="auto">
              <a:xfrm>
                <a:off x="1655" y="1548"/>
                <a:ext cx="1430" cy="8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13" name="Picture 17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8" y="1548"/>
                <a:ext cx="549" cy="8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15" name="Picture 2"/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" y="1548"/>
                <a:ext cx="959" cy="8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5622" name="Group 22"/>
            <p:cNvGrpSpPr>
              <a:grpSpLocks/>
            </p:cNvGrpSpPr>
            <p:nvPr/>
          </p:nvGrpSpPr>
          <p:grpSpPr bwMode="auto">
            <a:xfrm>
              <a:off x="113" y="2296"/>
              <a:ext cx="5012" cy="1043"/>
              <a:chOff x="113" y="2296"/>
              <a:chExt cx="3700" cy="818"/>
            </a:xfrm>
          </p:grpSpPr>
          <p:pic>
            <p:nvPicPr>
              <p:cNvPr id="25606" name="Picture 7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2" y="2296"/>
                <a:ext cx="524" cy="8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09" name="Picture 10"/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" y="2296"/>
                <a:ext cx="552" cy="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19" name="Picture 19"/>
              <p:cNvPicPr>
                <a:picLocks noChangeAspect="1" noChangeArrowheads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" y="2296"/>
                <a:ext cx="1043" cy="8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5620" name="Picture 2"/>
              <p:cNvPicPr>
                <a:picLocks noChangeAspect="1" noChangeArrowheads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4" y="2296"/>
                <a:ext cx="603" cy="8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21" name="Picture 2"/>
              <p:cNvPicPr>
                <a:picLocks noChangeAspect="1" noChangeArrowheads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9" y="2296"/>
                <a:ext cx="774" cy="8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43"/>
          <a:stretch>
            <a:fillRect/>
          </a:stretch>
        </p:blipFill>
        <p:spPr bwMode="auto">
          <a:xfrm>
            <a:off x="250825" y="404813"/>
            <a:ext cx="8642350" cy="587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0" y="6345238"/>
            <a:ext cx="914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/>
              <a:t>Виленчик. Девушка-зима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549275"/>
            <a:ext cx="8821737" cy="566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0" y="62007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/>
              <a:t>Александра Гурьева-Сажаева. Синяя птица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88913"/>
            <a:ext cx="5881688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7524750" y="5157788"/>
            <a:ext cx="16192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libri" pitchFamily="34" charset="0"/>
              </a:rPr>
              <a:t>Мария Зайцева</a:t>
            </a:r>
          </a:p>
          <a:p>
            <a:r>
              <a:rPr lang="ru-RU" sz="1400">
                <a:latin typeface="Calibri" pitchFamily="34" charset="0"/>
              </a:rPr>
              <a:t>…С неба про погоду…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7563" y="225425"/>
            <a:ext cx="4964112" cy="640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7019925" y="5049838"/>
            <a:ext cx="1800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Жозефина Уолл. Зима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25425"/>
            <a:ext cx="8280400" cy="62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0" y="6453188"/>
            <a:ext cx="914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/>
              <a:t>Жозефина Уолл. Снежная королева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6877050" y="5121275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Подвербный Юрий</a:t>
            </a:r>
          </a:p>
          <a:p>
            <a:r>
              <a:rPr lang="ru-RU" sz="1200"/>
              <a:t>Зима</a:t>
            </a:r>
          </a:p>
        </p:txBody>
      </p:sp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14"/>
          <a:stretch>
            <a:fillRect/>
          </a:stretch>
        </p:blipFill>
        <p:spPr bwMode="auto">
          <a:xfrm>
            <a:off x="2268538" y="188913"/>
            <a:ext cx="4535487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00150"/>
            <a:ext cx="85725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0" y="584200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/>
              <a:t>Урбинский. Пряжа для зимы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68413"/>
            <a:ext cx="86201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0" y="584200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/>
              <a:t>Урбинский. Зимние кошки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61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Анастасия Черепнева</cp:lastModifiedBy>
  <cp:revision>18</cp:revision>
  <dcterms:created xsi:type="dcterms:W3CDTF">2012-04-28T15:19:05Z</dcterms:created>
  <dcterms:modified xsi:type="dcterms:W3CDTF">2014-03-03T12:47:29Z</dcterms:modified>
</cp:coreProperties>
</file>