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78" r:id="rId9"/>
    <p:sldId id="265" r:id="rId10"/>
    <p:sldId id="266" r:id="rId11"/>
    <p:sldId id="267" r:id="rId12"/>
    <p:sldId id="272" r:id="rId13"/>
    <p:sldId id="268" r:id="rId14"/>
    <p:sldId id="270" r:id="rId15"/>
    <p:sldId id="273" r:id="rId16"/>
    <p:sldId id="275" r:id="rId17"/>
    <p:sldId id="274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9ED97E-9F02-49DF-B59F-ED9A88A271B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5F725-4A23-4622-A99B-CF89F8FB8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ravel.tyumen.tv/uploads/posts/2011-08/1312542332_nochjpg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uza.ru/uploads/posts/2010-12/1293351234_fuza.ru_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9.jpeg"/><Relationship Id="rId4" Type="http://schemas.openxmlformats.org/officeDocument/2006/relationships/hyperlink" Target="http://www.en.edu.ru/shared/files/old/mlaPresent/presentations/06/objects/7467_118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.liveinternet.ru/images/foto/b/3/871/2755871/f_1539973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21.jpeg"/><Relationship Id="rId4" Type="http://schemas.openxmlformats.org/officeDocument/2006/relationships/hyperlink" Target="http://blog.mrossi.com.ar/wp-content/uploads/gato_egipci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hyperlink" Target="http://megasklad.ru/data/photoes/43576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o-zhivotnykh/Afrika-1.files/0006-011-Egipet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his.1september.ru/2009/02/main.jpg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014.radikal.ru/1107/26/369ccd3ee30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almakkiyat.files.wordpress.com/2010/08/ramadan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.rzd.ru/dbmm/images/41/4080/2081647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aquatravel-ekb.com/usr/image/egipt/6.jpg" TargetMode="Externa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cdn.wn.com/pd/8e/3b/e510b909f49569ae880c10462ced_gran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://www.nt-magazine.ru/nt/sites/default/files/ImagesOiN/4_2009/409_142.jpg" TargetMode="Externa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egadoski.ru/s_images/1209925062969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omsk-bellydance.ru/_ph/17/2/31115829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ussedina.ru/images/images/images_467/ab408bd37e67618dd2bb0a56f5e10264big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ce.cornell.edu/common/images/gallery/2010/17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www.tourgrad.ru/images/nil_river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t.upjet.com/public/pictures_23_06/Ozdorovitelnye%20tury/Sivas,%20Kangal/3.pn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tropicalrealtypanama.com/CatalogImages/panama/CANAL%2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0/45/321/45321257_Picture_14055943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ru.abfs.lv/photos/camps/2011/6/school/IMG_904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58200" cy="2222507"/>
          </a:xfrm>
        </p:spPr>
        <p:txBody>
          <a:bodyPr>
            <a:normAutofit/>
          </a:bodyPr>
          <a:lstStyle/>
          <a:p>
            <a:pPr algn="ctr"/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а 59 из 1232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  Г  И  П  Е  Т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Картинка 3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819525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1" descr="Картинка 47 из 1124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00372"/>
            <a:ext cx="5076825" cy="3381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Картинка 1 из 1001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357586" cy="5049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5" descr="Картинка 15 из 226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4291">
            <a:off x="4520839" y="1662799"/>
            <a:ext cx="3852869" cy="502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4" name="Picture 2" descr="http://animashky.ru/flist/obhobbi/8/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14290"/>
            <a:ext cx="1714480" cy="1714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  <p:pic>
        <p:nvPicPr>
          <p:cNvPr id="25603" name="Picture 3" descr="http://animashky.ru/flist/obarhit/2/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1902852" cy="2691179"/>
          </a:xfrm>
          <a:prstGeom prst="rect">
            <a:avLst/>
          </a:prstGeom>
          <a:noFill/>
        </p:spPr>
      </p:pic>
      <p:pic>
        <p:nvPicPr>
          <p:cNvPr id="25605" name="Picture 5" descr="http://animashky.ru/flist/obludi/21/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928934"/>
            <a:ext cx="2952763" cy="3697376"/>
          </a:xfrm>
          <a:prstGeom prst="rect">
            <a:avLst/>
          </a:prstGeom>
          <a:noFill/>
        </p:spPr>
      </p:pic>
      <p:pic>
        <p:nvPicPr>
          <p:cNvPr id="25609" name="Picture 9" descr="http://animashky.ru/flist/obludi/37/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857364"/>
            <a:ext cx="2786082" cy="35508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  <p:pic>
        <p:nvPicPr>
          <p:cNvPr id="29698" name="Picture 2" descr="http://animashky.ru/flist/obludi/15/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2957023" cy="2714644"/>
          </a:xfrm>
          <a:prstGeom prst="rect">
            <a:avLst/>
          </a:prstGeom>
          <a:noFill/>
        </p:spPr>
      </p:pic>
      <p:pic>
        <p:nvPicPr>
          <p:cNvPr id="29704" name="Picture 8" descr="http://animashky.ru/flist/obnauk/8/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2583672" cy="2214578"/>
          </a:xfrm>
          <a:prstGeom prst="rect">
            <a:avLst/>
          </a:prstGeom>
          <a:noFill/>
        </p:spPr>
      </p:pic>
      <p:pic>
        <p:nvPicPr>
          <p:cNvPr id="29706" name="Picture 10" descr="http://im4-tub-ru.yandex.net/i?id=82678363-3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844873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  <p:pic>
        <p:nvPicPr>
          <p:cNvPr id="27650" name="Picture 2" descr="http://im8-tub-ru.yandex.net/i?id=382977294-0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00372"/>
            <a:ext cx="2209808" cy="2959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Картинка 36 из 1226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2793226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3" name="Picture 5" descr="C:\Users\User\Pictures\пише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714488"/>
            <a:ext cx="2924194" cy="27414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  <p:pic>
        <p:nvPicPr>
          <p:cNvPr id="31746" name="Picture 2" descr="Картинка 3 из 954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507682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Картинка 5 из 1497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714620"/>
            <a:ext cx="3028950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35 из 103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63216"/>
            <a:ext cx="3814754" cy="2889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2" name="Picture 4" descr="http://anime.toppik.ru/_ph/60/2/687561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4813011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7166"/>
            <a:ext cx="2076460" cy="20764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Обычаи   и   традиции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а 3 из 13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3"/>
            <a:ext cx="7072362" cy="5108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рисунки\для презентаций\чел кушае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858" y="0"/>
            <a:ext cx="1910142" cy="1571636"/>
          </a:xfrm>
          <a:prstGeom prst="rect">
            <a:avLst/>
          </a:prstGeom>
          <a:noFill/>
        </p:spPr>
      </p:pic>
      <p:pic>
        <p:nvPicPr>
          <p:cNvPr id="37892" name="Picture 4" descr="Картинка 1 из 5868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5076825" cy="3629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8" name="Picture 10" descr="Картинка 6 из 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5493" y="3357562"/>
            <a:ext cx="5328689" cy="2928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Картинка 5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4457700" cy="3343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D:\рисунки\для презентаций\чел кушает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3858" y="0"/>
            <a:ext cx="1910142" cy="1571636"/>
          </a:xfrm>
          <a:prstGeom prst="rect">
            <a:avLst/>
          </a:prstGeom>
          <a:noFill/>
        </p:spPr>
      </p:pic>
      <p:pic>
        <p:nvPicPr>
          <p:cNvPr id="38918" name="Picture 6" descr="Картинка 7 из 573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643050"/>
            <a:ext cx="381000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артинка 38 из 227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790" cy="6858000"/>
          </a:xfrm>
          <a:prstGeom prst="rect">
            <a:avLst/>
          </a:prstGeom>
          <a:noFill/>
        </p:spPr>
      </p:pic>
      <p:pic>
        <p:nvPicPr>
          <p:cNvPr id="38916" name="Picture 4" descr="http://www.dariya.com.ua/map-egy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85992"/>
            <a:ext cx="1285884" cy="1121545"/>
          </a:xfrm>
          <a:prstGeom prst="rect">
            <a:avLst/>
          </a:prstGeom>
          <a:noFill/>
        </p:spPr>
      </p:pic>
      <p:pic>
        <p:nvPicPr>
          <p:cNvPr id="8" name="Picture 4" descr="http://animashky.ru/flist/3dtransport/13/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000108"/>
            <a:ext cx="1219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115 L -0.23107 0.179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54162"/>
            <a:ext cx="49196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Желаем всем вам посетить эту страну!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Картинка 15 из 16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643050"/>
            <a:ext cx="3321867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Революция в </a:t>
            </a:r>
            <a:r>
              <a:rPr lang="ru-RU" b="1" dirty="0" err="1" smtClean="0"/>
              <a:t>египте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23 из 13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699584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Картинка 6 из 1221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14290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   А   И   Р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galife.com.ua/uploads/posts/2011-03/1299257054_270e547b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Картинка 49 из 234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06" y="-714404"/>
            <a:ext cx="882469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460" name="Picture 4" descr="Картинка 15 из 89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-285776"/>
            <a:ext cx="7858180" cy="59084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462" name="Picture 6" descr="Картинка 2 из 221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357298"/>
            <a:ext cx="7858180" cy="59084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население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дуинская женщина в традиционном наря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29024" cy="4732055"/>
          </a:xfrm>
          <a:prstGeom prst="rect">
            <a:avLst/>
          </a:prstGeom>
          <a:noFill/>
        </p:spPr>
      </p:pic>
      <p:pic>
        <p:nvPicPr>
          <p:cNvPr id="5" name="Picture 2" descr="Египетские мужчины в галаб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58" cy="47934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4 из 4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21380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68" name="Picture 4" descr="Картинка 69 из 277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205439"/>
            <a:ext cx="6215074" cy="4652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/>
          <a:lstStyle/>
          <a:p>
            <a:pPr algn="ctr"/>
            <a:r>
              <a:rPr lang="ru-RU" dirty="0" smtClean="0"/>
              <a:t>Калейдоскоп   исторических   фактов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3" descr="http://animashky.ru/flist/obhobbi/8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076856" cy="50768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</TotalTime>
  <Words>28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Революция в египте</vt:lpstr>
      <vt:lpstr>Слайд 4</vt:lpstr>
      <vt:lpstr>Слайд 5</vt:lpstr>
      <vt:lpstr>Слайд 6</vt:lpstr>
      <vt:lpstr>население</vt:lpstr>
      <vt:lpstr>Слайд 8</vt:lpstr>
      <vt:lpstr>Калейдоскоп   исторических   фактов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Обычаи   и   традиции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 Г И П Е Т</dc:title>
  <dc:creator>User</dc:creator>
  <cp:lastModifiedBy>User</cp:lastModifiedBy>
  <cp:revision>65</cp:revision>
  <dcterms:created xsi:type="dcterms:W3CDTF">2011-10-30T15:47:15Z</dcterms:created>
  <dcterms:modified xsi:type="dcterms:W3CDTF">2011-11-07T14:02:03Z</dcterms:modified>
</cp:coreProperties>
</file>