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599" autoAdjust="0"/>
  </p:normalViewPr>
  <p:slideViewPr>
    <p:cSldViewPr>
      <p:cViewPr varScale="1">
        <p:scale>
          <a:sx n="76" d="100"/>
          <a:sy n="76" d="100"/>
        </p:scale>
        <p:origin x="-3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197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2F09B96-9001-4691-8E17-E7D1AFC5D833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1023E0A-4524-4A95-B46D-5F5C41284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4CE5E3-F446-431D-8BF9-18CEDA62AF40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Весь 1943 год полевой передвижной госпиталь шел вслед за наступающей Красной Армией. Врачам приходилось работать в нелегких условиях: перегрузка, разрушенные села, работа в палатках без электричества, плохая эвакуация. Но постепенно приспособились: научились сортировать, перевязывать, оперировать, лечить и эвакуировать. Большинство раненых привозили на попутных машинах и так же отправляли в госпитали "второй линии", к железной дороге.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857D0F-1051-43A2-A464-7FCFDCA451D3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BDA26F-9941-4156-AA5E-5EA411F20735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1944 году в жизни Николая Амосова произошло событие: он женился на операционной сестре Лидии Денисенко. Она добровольно пошла на фронт после 3-го курса пединститута, служила в медсанбате. Осенью 1941 года их дивизия была разбита, и Лида месяц блуждала по лесам с группой солдат. Через линию фронта их переправили партизаны. До того Николай получил письмо от первой супруги Гали: она служила на Северном флоте, вышла замуж и ждала ребенка.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3D1D7A-A2CA-432F-9486-92C4DA377FD5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Между тем наступление советских войск успешно развивалось, и к осени 1944 года госпиталь подошел к границе Восточной Пруссии. Незабываемый 1945 год встретили в лесу, в землянках. 15 января началось последнее наступление на Германию. Несмотря на ожесточенное сопротивление гитлеровцев, раненых было не столь много и работать стало немного легче.</a:t>
            </a:r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E28EB3-10DB-4E13-B32B-911219A40C5C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День Победы медперсонал госпиталя и его пациенты встретили в германском городе Эльбинг. Получили заслуженные ордена и медали, провели армейскую медицинскую конференцию, месяц ждали решения судьбы, потом погрузились в эшелон и отправились домой. Однако надежды на демобилизацию растаяли. После месяца пути через всю Россию выгрузились в Приморском крае. В августе объявили войну Японии и госпиталь двинулся в Маньчжурию. После нескольких переходов и переездов развернулись в городке Боли и даже приняли раненых. В сентябре 1945 года переместились в район Владивостока, где и закончился фронтовой путь Николая Амосова.</a:t>
            </a: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F32D63-C61A-40B4-85A2-6A63F3C924BA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Всего за годы войны пять врачей госпиталя, и среди них Н.Амосов, оказали помощь около 40 тысячам раненых. Почти половина из них - тяжелые и средней тяжести: с повреждением костей, проникающими ранениями груди и живота, черепа. Амосов мог оперировать в любой части тела и лечить любые осложнения ранений. Особенно хорошо овладел тактикой и методикой при ранениях груди, суставов и переломов бедра. К сожалению, частые перегрузки, постоянные переезды и необходимость эвакуации порой не позволяли доводить начатые разработки до конца.</a:t>
            </a:r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31FB90-F4DE-483A-8B56-81D6AC16AC22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После расформирования госпиталя Николай Амосов с супругой снова попали в Маньчжурию - лечить больных тифом в лагере военнопленных японцев. Там встретили 1946 год, но уже в феврале Амосов был назначен ординатором в Окружной госпиталь. Врачу, молодому мужчине, уйти из армии с Дальнего Востока тогда было не просто. Тут-то и пригодился Амосову инженерный диплом: министр медицинской промышленности на просьбе о демобилизации наложил резолюцию: "Отпустить".</a:t>
            </a:r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4264FD-5595-4C1D-991C-CA62EE36A17F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Для оформления отставки пришлось снова ехать на Восток. Там за два месяца ожидания Николай Амосов написал новую диссертацию о ранениях коленного сустава. Вскоре его назначили заведующим операционным отделением в Институте скорой помощи имени Склифосовского, где ему, дипломированному инженеру, предстояло осваивать новую медицинскую технику. Однако работа эта не приносила удовлетворения: техники не было, оперировать не давали, а без практической хирургии работа Николая не прельщала.</a:t>
            </a:r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30AEEE-2079-4600-A5ED-F7657903FF92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Он устроился на работу заведующим отделением в Брянской областной больнице, став одновременно главным хирургом области. Шесть лет прошли, как в сказке. Отличная работа, отличные люди: помощницы - врачи из бывших военных хирургов и администрация больницы. Но главное - работа. За 6 лет выполнил много новых и уже знакомых по фронту операций: на желудке, на пищеводе, на почках. Но самыми важными были резекции легких - при абсцессах, раке и туберкулезе. До тех пор он никогда их не делал, поэтому сам разработал методику и за четыре года прооперировал больных больше всех хирургов в Союзе. </a:t>
            </a:r>
          </a:p>
          <a:p>
            <a:pPr>
              <a:spcBef>
                <a:spcPct val="0"/>
              </a:spcBef>
            </a:pPr>
            <a:r>
              <a:rPr lang="ru-RU" smtClean="0"/>
              <a:t>Работа в области с районными хирургами тоже была интересна: нужно проверять и учить, Много ездил, проводил конференции, показывал операции. Авторитет завоевал, хотя вначале был неприлично молод для такой должности.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352E59-C0C9-4D4E-A253-95DF88A7E002}" type="slidenum">
              <a:rPr lang="ru-RU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1948 году Н.Амосов защитил кандидатскую диссертацию и уже через год выбрал тему для докторской: "Резекции легких при туберкулезе". Оперировал много и в 1952 году диссертация была готова. Академик А.Н.Бакулев труд одобрил, прослушав его доклад на конференции по грудной хирургии в Москве. Жена Лида работала старшей операционной сестрой и закончила пединститут заочно. Однако, учительницей быть не собиралась. Говорила - "Хочу стать хирургом!"</a:t>
            </a:r>
          </a:p>
          <a:p>
            <a:pPr>
              <a:spcBef>
                <a:spcPct val="0"/>
              </a:spcBef>
            </a:pPr>
            <a:r>
              <a:rPr lang="ru-RU" smtClean="0"/>
              <a:t>Тут подвернулся Киев. Очень не хотелось уезжать из Брянска! Но куда денешься? Жена поступила в Киевский Мединститут. Возможностей для карьеры в области не было. Решился, и в ноябре 1952 - переехали.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962FF3-5246-4E47-8C68-BD25DAEDB46C}" type="slidenum">
              <a:rPr lang="ru-RU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Николай Михайлович Амосов родился 6 декабря 1913 года в деревне недалеко от города Череповца.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CD9E42-36A4-4E10-9938-86846260ACBB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том же году Амосов был приглашен на работу в Киев руководителем клиники грудной хирургии Киевского научно-исследовательского института туберкулеза и грудной хирургии. В марте 1953 года он защитил докторскую диссертацию и был избран заведующим кафедрой в Киевском медицинском институте.</a:t>
            </a:r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6ACE8C-38F2-46DB-8260-7A583AEE72F8}" type="slidenum">
              <a:rPr lang="ru-RU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Киев. Сначала все не нравилось: квартира - одна комната, хирургия бедная, работал в двух местах, больных мало, помощники ленивые. Очень тосковал, ездил в Брянск оперировать. Постепенно проблемы разрешились. В марте 1953 защитил диссертацию. С малым перевесом голосов, но все же выбрали на кафедру в Мединституте. Здесь была новая клиника, сложные больные, выступления на обществе хирургов. Двое помощников приехали из Брянска. Квартиру улучшили. Работа пошла.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69F1CC-3884-4865-96E3-F461C48F872A}" type="slidenum">
              <a:rPr lang="ru-RU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Амосов впервые в Украине провел резекцию легких в 1952 году. Его исследования способствовали значительному снижению заболеваний туберкулезом и повышению эффективности лечения заболевания легких. Работы Амосова в области легочной хирургии были удостоены Ленинской премии. В январе 1955 сделал доклад по хирургии легких на съезде в Москве: имел успех. Тогда же начал простые операции на сердце. Лида училась нормально.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580456-7EC8-40DC-9D70-526A76A680E4}" type="slidenum">
              <a:rPr lang="ru-RU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1957 год стал очень важным в жизни Амосова. Осенью он ездил на конгресс хирургов в Мексику, где впервые увидел операцию на сердце с применением аппаратов искусственного кровообращения. Николай Михайлович очень увлекся этой темой и вскоре разработал собственный проект - наконец, ему по-настоящему пригодились инженерные знания. Аппарат был выпущен на одном из предприятий Киева. На следующий год были проведены эксперименты на собаках, и затем впервые попробовали на больном (у него случилась остановка сердца при обычной операции). Тогда больной умер, но эксперименты продолжились. В конце концов была сделана удачная операция у мальчика с тяжелым врожденным пороком сердца - так называемой "тетрадой Фалло".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2203A8-47C1-44BC-8E56-E5CD4DEF9F31}" type="slidenum">
              <a:rPr lang="ru-RU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Отработка операций с применением аппарата искусственного кровообращения началась в специально созданной лаборатории. К этим исследованиям присоединились инженеры и математики. В 1960 году Н.М. Амосов возглавил отдел биоэнергетики Института кибернетики Академии наук Украины, в котором занимался развитием идей, зародившихся у него еще в Череповце: регулирующие системы организма - от химии крови, через эндокринную и нервную системы до коры мозга, механизмы разума и искусственный интеллект, психология и модели личности, социология и модели общества, глобальные проблемы человечества. По всем этим направлениям работали группы, проводились исследования, создавались компьютерные модели, писались статьи, защитились десятки диссертаций, было издано пять монографий и множество брошюр. Работа отдела продолжалась вплоть до 90-х годов.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E26FBF-E7B9-4401-A2D0-5B524F6B8518}" type="slidenum">
              <a:rPr lang="ru-RU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1968 году Н.М. Амосов был назначен на должность заместителя директора по науке Киевского научно-исследовательского института туберкулеза и грудной хирургии. Одновременно он возглавлял кафедру грудной хирургии Института усовершенствования врачей (1955-1970 гг.).</a:t>
            </a:r>
          </a:p>
          <a:p>
            <a:pPr>
              <a:spcBef>
                <a:spcPct val="0"/>
              </a:spcBef>
            </a:pPr>
            <a:r>
              <a:rPr lang="ru-RU" smtClean="0"/>
              <a:t>В 1968 году Н.М. Амосов был назначен на должность заместителя директора по науке Киевского научно-исследовательского института туберкулеза и грудной хирургии. Одновременно он возглавлял кафедру грудной хирургии Института усовершенствования врачей (1955-1970 гг.).</a:t>
            </a:r>
          </a:p>
          <a:p>
            <a:pPr>
              <a:spcBef>
                <a:spcPct val="0"/>
              </a:spcBef>
            </a:pPr>
            <a:r>
              <a:rPr lang="ru-RU" smtClean="0"/>
              <a:t>В 1975 году клиника переехала в новое здание, ее штаты расширились, и к 1980 году количество операций было доведено до 2000, из которых 600 - с аппаратом искусственного кровообращения.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B60327-C4DE-4A20-AD7B-2A7EF376A5C2}" type="slidenum">
              <a:rPr lang="ru-RU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Летом 1983 года клиника грудной хирургии была реорганизована и превратилась в самостоятельный Институт сердечно-сосудистой хирургии, а Н.М. Амосов назначен его директором. В 1988 году Николай Михайлович решил оставить этот пост, а в начале 90-х годов осуществил свою последнюю операцию на сердце. С 1989 года он продолжает работать советником при директоре Института кибернетики НИИ сердечно-сосудистой хирургии.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56BEE9-B78B-4854-A638-323EC3F26544}" type="slidenum">
              <a:rPr lang="ru-RU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За годы творческой деятельности Н.М. Амосов провел свыше 6 тысяч операций на сердце. В 1962 году он впервые в стране произвел протезирование митрального клапана сердца, а в 1965 году создал и первым в мире стал использовать искусственные клапаны с покрытием. За выдающиеся достижения ему было присвоено звание Героя Социалистического Труда (1973), присуждены Ленинская (1962) и три Государственные премии Украины.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738FEC-B38E-40F4-98EE-534E6DE518B8}" type="slidenum">
              <a:rPr lang="ru-RU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Н.М. Амосов подготовил десятки хирургов - кандидатов и докторов наук, создал научную школу института, врачи которого прооперировали свыше 80 тысяч сердечных больных.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994DB7-883C-4338-B31D-5E5BC39D96D6}" type="slidenum">
              <a:rPr lang="ru-RU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Еще одна сфера деятельности, которая принесла Н.М. Амосову поистине народную известность, - это его уникальная "система ограничений и нагрузок". В середине 50-х годов возникшие проблемы со здоровьем подвигли его к занятиям физкультурой. Именно тогда Николай Михайлович разработал свою гимнастику: 10 упражнений, каждое по 100 движений. В дальнейшем система дополнилась ограничениями в еде, что позволило почти все последующие годы строго поддерживать вес: не более 54 кг. "Система ограничений и нагрузок" стала любимой темой для публики, а опубликованная книга "Раздумья о здоровье", в которой Н.М. Амосов излагает свой взгляд на физиологию здоровья, имела тираж свыше 7 миллионов экземпляров.</a:t>
            </a:r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1F7B27-B84A-4F95-AEC2-0C68867E513C}" type="slidenum">
              <a:rPr lang="ru-RU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Супруга - Денисенко Лидия, окончила Киевский медицинский институт, работала хирургом, физиотерапевтом. Дочь - Екатерина Николаевна (1956 г. рождения), доктор медицинских наук, член-корреспондент Украинской медицинской академии. Внучка - Анна.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E1F847-5A31-480D-BC54-753E92D5FF84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1992 году Николай Михайлович подытожил свои философские идеи и написал статью "Мое мировоззрение". Ее напечатали в нескольких изданиях. Расширение и совершенствование этого труда продолжается до сих пор: издаются книги и брошюры. По-прежнему каждый день проповедник здорового образа жизни Николай Амосов через собственный опыт совершенствует методику жизни человека на Земле.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Н.М. Амосов - автор повести "ППГ-22-66", романа "Записки из будущего", книг "Мысли и сердце", "О счастье и несчастьях", "Умные дети", "Голоса времен", многочисленных публикаций в научных и популярных периодических изданиях.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D01B90-762F-4274-B0E2-67740BDE4B9E}" type="slidenum">
              <a:rPr lang="ru-RU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Герой Социалистического Труда Н.М. Амосов награжден орденами Ленина, Октябрьской Революции, четырьмя орденами, заслуженными на фронте, орденом "За заслуги" ІІ степени, Почетной грамотой Кабинета Министров Украины. Он - академик Национальной академии наук Украины, член-корреспондент Российской академии наук, Заслуженный деятель науки Украины. С 1962 по 1979 год избирался депутатом Верховного Совета СССР, народным депутатом СССР (1989-1992 гг.).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72F0F1-5079-4A6F-9474-2EF55E215EB5}" type="slidenum">
              <a:rPr lang="ru-RU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Умер Николай Михайлович Амосов 12 декабря 2002 года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88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1C907E-B85B-4496-A754-BFECBD88C2FA}" type="slidenum">
              <a:rPr lang="ru-RU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5DBE43-D9B2-4FFC-9E88-193C869AF3E7}" type="slidenum">
              <a:rPr lang="ru-RU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29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9ECA58-FF46-4F6A-8B58-D860C5836BA1}" type="slidenum">
              <a:rPr lang="ru-RU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49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6895C9-2351-4A68-9C09-F4A655665A8E}" type="slidenum">
              <a:rPr lang="ru-RU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Отец Николая Амосова, участник первой мировой войны, после возвращения с фронта покинул семью. Мать работала акушеркой, зарабатывала немного, поэтому семья жила очень скудно. С детства Николай познал все тяготы нелегкого крестьянского труда. Уже в те годы он полюбил книги, не расставался с ними и когда учился в школе, и когда был учащимся Череповецкого механического техникума.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C8FBEA-2470-4CA3-A46F-8374EF8EBCBA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Осенью 1932 года начал работать начальником смены рабочих на электростанции при большом лесопильном заводе в Архангельске - новостройке первой пятилетки.</a:t>
            </a:r>
          </a:p>
          <a:p>
            <a:pPr>
              <a:spcBef>
                <a:spcPct val="0"/>
              </a:spcBef>
            </a:pPr>
            <a:r>
              <a:rPr lang="ru-RU" smtClean="0"/>
              <a:t>В 1934 году женился и в том же году поступил в заочный Индустриальный институт. В 1935 году вместе с женой поступили в Архангельский медицинский институт, где за первый год обучения Николай прошел программу сразу двух курсов. В это время он близко познакомился с профессором физики В.Е. Лашкаревым, который открыл студенту удивительный мир парапсихологии. В 1939 году Амосов с отличием окончил институт, решил продолжить занятия физиологией, но место в аспирантуре было только по хирургии</a:t>
            </a:r>
            <a:r>
              <a:rPr lang="ru-RU" smtClean="0">
                <a:latin typeface="Arial" charset="0"/>
              </a:rPr>
              <a:t>.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61001E-2861-4F10-9362-68F412641AAD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Помимо медицины его интересовала и техника. Николай продолжал учиться в Индустриальном институте и даже начал делать проект большого аэроплана с паровой турбиной. Затратил на него массу времени, но зато в 1940 году получил диплом инженера с отличием. К тому времени молодые супруги решили пожить отдельно, и Николай Амосов уехал из Архангельска в родной Череповец, где работал ординатором-хирургом в местной больнице.</a:t>
            </a: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2F0F91-90F6-4D57-94C9-0C6F3E2FA7CE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 первых дней войны Амосов работал в комиссии по мобилизации. Вскоре был назначен ведущим хирургом в полевой подвижной госпиталь ("ППГ-22-66 на конной тяге"). В этом госпитале и в одной должности он прослужил всю войну.</a:t>
            </a:r>
          </a:p>
          <a:p>
            <a:pPr>
              <a:spcBef>
                <a:spcPct val="0"/>
              </a:spcBef>
            </a:pPr>
            <a:r>
              <a:rPr lang="ru-RU" smtClean="0"/>
              <a:t>Фронтовая жизнь Николая Амосова началась летом 1941 года в Сухиничах. Когда в октябре немцы прорвали фронт, госпиталь переехал в подмосковный город Егорьевск.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166EB1-9192-419A-8D6E-60A28BCDC1AC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период контрнаступления советских войск под Москвой госпиталь переместился сначала в Подольск, а оттуда в Калугу. Здесь хирург получил большую практику лечения газовых инфекций конечностей, ранений суставов, переломов, приходилось делать много ампутаций. В это время он разработал свои оригинальные методы операций, снижавшие смертность, и на их основе написал первую диссертацию, которую представил на соискание в Московский мединститут.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A7BFE2-BDE9-4173-B487-01568923703A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1943 году госпиталь был направлен в 48-ю армию, на Брянский фронт. Здесь выдержка и профессионализм врачей подверглись суровому испытанию. Деревня Угольная, в которой размещался госпиталь, оказалась отрезанной от большой дороги сильным снегопадом. В холодных хатах скопилось до 600 раненых. Пять врачей с трудом могли их осмотреть, чтобы не пропустить кровотечение или газовую инфекцию и успеть отправить на санях в перевязочную палатку. Многие пациенты умирали. Тогда по признанию Николая Амосова, он впервые узнал такое чувство, как бессилие.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3D054D-5036-4BAE-B82C-4723865074BD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3AF7-9D22-42C7-B95A-891DA5178EDB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C6FD-AEC8-4F51-9A52-B6AB8DBC7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E998-27E7-416B-B8B1-E963117C82ED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5DF7-F223-49CA-ACEF-FF3DB048E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EF945-4ED4-4C43-BA9D-300BF56FB8A9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4FE72-BAE6-4F81-9D97-C283CDB28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FBCD1-14D3-4A42-8393-8FC0EF685FD1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6FA48-EA4D-4B00-B586-C71A8A76E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933D5-9A1D-4CB7-8788-44894A12C790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B27B9-2955-4788-AB67-98C623089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567F4-DA97-41F2-9D63-6F93633EE63D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D688-51B2-4FFB-A17F-3F2B0C6CD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398B-C4A2-4E2D-8449-6656A63FE5A0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4BCEE-6F16-4260-AF6A-180CA09CF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6BCD-8C84-4D9A-B900-45CFCCE262A6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3F469-A9B2-4D0F-877D-447E12E62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BB495-03AA-4526-B7E4-45B4043F23F8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26D74-6693-4BC3-8723-9B5C22F6F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ABC95-B561-438C-BD5C-6089B3C9E304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F510-942F-43C9-B0A2-6ADB4A4CF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AD2F-7CF3-418E-B1F8-87C177B624B6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78AF5-B46A-4FDC-9D03-F8B0D874A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t="-42000" r="-2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231FC4-28DD-40DA-B9AE-380E6EEEF66B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7FB8C0-15DF-44B4-8443-D73AAD3FB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t="-5000" r="-2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1785938"/>
            <a:ext cx="8358188" cy="2286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Николай Михайлович Амосов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5646738"/>
            <a:ext cx="4213225" cy="10953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i="1" dirty="0" smtClean="0">
                <a:solidFill>
                  <a:schemeClr val="tx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Открытый классный час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i="1" dirty="0" smtClean="0">
                <a:solidFill>
                  <a:schemeClr val="tx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Студентов </a:t>
            </a:r>
            <a:r>
              <a:rPr lang="ru-RU" i="1" dirty="0" smtClean="0">
                <a:solidFill>
                  <a:schemeClr val="tx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32</a:t>
            </a:r>
            <a:r>
              <a:rPr lang="ru-RU" sz="2800" i="1" dirty="0" smtClean="0">
                <a:solidFill>
                  <a:schemeClr val="tx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группы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635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Весь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1943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год полевой передвижной госпиталь шел вслед за наступающей Красной Армией. Врачам приходилось работать в очень тяжелых условиях. Но постепенно приспособились. Большинство раненых привозили на попутных машинах и так же отправляли в госпитали второй линии.</a:t>
            </a:r>
          </a:p>
        </p:txBody>
      </p:sp>
      <p:pic>
        <p:nvPicPr>
          <p:cNvPr id="32770" name="Picture 2" descr="http://2.bp.blogspot.com/-bCek3vGaFqA/UKX1v_eKLjI/AAAAAAAAMLY/e85IGbXS6Ro/s1600/%D0%93%D0%BE%D1%80%D0%BE%D0%B4%D1%81%D0%BA%D0%BE%D0%B9-%D1%80%D0%B0%D1%81%D0%BF%D1%80%D0%B5%D0%B4%D0%B5%D0%BB%D0%B8%D1%82%D0%B5%D0%BB%D1%8C%D0%BD%D1%8B%D0%B9-%D0%B3%D0%BE%D1%81%D0%BF%D0%B8%D1%82%D0%B0%D0%BB%D1%8C-%D0%B2-1-%D0%BC-%D0%BA%D0%B0%D0%B7%D0%B5%D0%BD%D0%BD%D0%BE%D0%BC-%D0%B2%D0%B8%D0%BD%D0%BD%D0%BE%D0%BC-%D1%81%D0%BA%D0%BB%D0%B0%D0%B4%D0%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428750"/>
            <a:ext cx="7215187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437188" y="450850"/>
            <a:ext cx="3455987" cy="596900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Пальцы хирурга,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чисты!-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Быстрые, чуткие, гибкие.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Вам бы растить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лелеять цветы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играть на скрипке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Пальцы хирурга, как вы добры!-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Сильные, смелые, нежные.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Вам доверяются клеток миры,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Реки артерий безбрежные</a:t>
            </a:r>
            <a:r>
              <a:rPr lang="ru-RU" sz="1600" b="1" i="1" dirty="0">
                <a:ea typeface="Calibri" pitchFamily="34" charset="0"/>
                <a:cs typeface="Times New Roman" pitchFamily="18" charset="0"/>
              </a:rPr>
              <a:t>…</a:t>
            </a: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Дышат, пульсируют,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Бьются, горят,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Болью мучительной сжаты.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беззаветно на фронте стоят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 сдаются солдаты.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Пальцы хирурга,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умны!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Смерть, уходи и не пялься!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Доброму делу </a:t>
            </a:r>
            <a:r>
              <a:rPr lang="ru-RU" sz="1600" b="1" i="1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нету цены.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Славлю умелые пальцы!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Пальцы хирурга, руки сестер,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Всех, кто не зная покоя,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Оберегает жизни костер </a:t>
            </a:r>
            <a:r>
              <a:rPr lang="ru-RU" sz="1600" b="1" i="1" dirty="0">
                <a:ea typeface="Calibri" pitchFamily="34" charset="0"/>
                <a:cs typeface="Times New Roman" pitchFamily="18" charset="0"/>
              </a:rPr>
              <a:t>–</a:t>
            </a:r>
          </a:p>
          <a:p>
            <a:pPr algn="ctr" eaLnBrk="0" hangingPunct="0">
              <a:defRPr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Самое дорогое!</a:t>
            </a:r>
            <a:endParaRPr lang="ru-RU" sz="1600" b="1" i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107950" y="44450"/>
            <a:ext cx="48656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i="1">
                <a:latin typeface="Monotype Corsiva" pitchFamily="66" charset="0"/>
              </a:rPr>
              <a:t>Пальцы хирурга</a:t>
            </a:r>
          </a:p>
        </p:txBody>
      </p:sp>
      <p:pic>
        <p:nvPicPr>
          <p:cNvPr id="34821" name="Picture 2" descr="http://novostey.com/i4/2010/06/18/2cb2c7fc8341687441da0dc269c3631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14438"/>
            <a:ext cx="500062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44450"/>
            <a:ext cx="9144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1944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году в жизни Николая Амосова произошло событие: он женился на операционной сестре Лидии Денисенко. Она добровольно пошла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на фронт после 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го курса пединститута.</a:t>
            </a:r>
          </a:p>
        </p:txBody>
      </p:sp>
      <p:pic>
        <p:nvPicPr>
          <p:cNvPr id="36866" name="Picture 2" descr="http://www.topicnews.net/pictures/4014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196975"/>
            <a:ext cx="7704137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500563" y="9525"/>
            <a:ext cx="46434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Между тем наступление советских войск успешно развивалось, и к осени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1944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года госпиталь подошел к границе Восточной Пруссии. Незабываемый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1945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год встретили в лесу, в землянках.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января началось последнее наступление на Германию.</a:t>
            </a:r>
          </a:p>
        </p:txBody>
      </p:sp>
      <p:pic>
        <p:nvPicPr>
          <p:cNvPr id="38914" name="Picture 4" descr="http://pohodushki.org/ru/gallery/partisan-parking-and-not-only/images/partisan-parking-and-not-only-2578x1024x768x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554288"/>
            <a:ext cx="5643563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 descr="http://army.armor.kiev.ua/fort/zem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71438"/>
            <a:ext cx="45164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75" y="714375"/>
            <a:ext cx="3214688" cy="5632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День Победы встретили в германском городе Эльбинг. Получили заслуженные ордена и медали, потом погрузились в эшелон и отправились домой. В августе объявили войну Японии и госпиталь двинулся в Маньчжурию. Развернулись в городке Боли и даже приняли раненых.</a:t>
            </a:r>
          </a:p>
        </p:txBody>
      </p:sp>
      <p:pic>
        <p:nvPicPr>
          <p:cNvPr id="20482" name="Picture 2" descr="http://s59.radikal.ru/i166/1107/5b/73b6344b6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1591" y="941365"/>
            <a:ext cx="5792409" cy="4929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635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Всего за годы войны пять врачей госпиталя, и среди них Н.Амосов, оказали помощь около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тысячам раненых, почти половина из них - тяжелые и средней тяжести. Амосов мог оперировать в любой части тела и лечить любые осложнения ранений. </a:t>
            </a:r>
          </a:p>
        </p:txBody>
      </p:sp>
      <p:pic>
        <p:nvPicPr>
          <p:cNvPr id="43010" name="Picture 2" descr="http://coollib.net/i/18/196118/p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8" y="1357313"/>
            <a:ext cx="80946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635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После расформирования госпиталя Николай Амосов с супругой снова попали в Маньчжурию. Там встретили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1946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год, но уже в феврале Амосов был назначен ординатором в Окружной госпиталь. Врачу, молодому мужчине, уйти из армии с Дальнего Востока тогда было не просто. </a:t>
            </a:r>
          </a:p>
        </p:txBody>
      </p:sp>
      <p:pic>
        <p:nvPicPr>
          <p:cNvPr id="45058" name="Picture 2" descr="http://shkolazhizni.ru/img/content/i28/28471_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428750"/>
            <a:ext cx="83439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За два месяца ожидания Николай Амосов написал новую диссертацию о ранениях коленного сустава. Вскоре его назначили заведующим операционным отделением в Институте скорой помощи имени Склифосовского. Однако работа эта не приносила удовлетворения.</a:t>
            </a:r>
          </a:p>
        </p:txBody>
      </p:sp>
      <p:pic>
        <p:nvPicPr>
          <p:cNvPr id="47106" name="Picture 2" descr="http://p2.patriarchia.ru/890/394/1234/2_MG_6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357313"/>
            <a:ext cx="7929562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57313" y="5780088"/>
            <a:ext cx="6572250" cy="10779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Институт скорой помощи имени Склифосовского</a:t>
            </a:r>
            <a:endParaRPr lang="ru-RU" sz="3200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Он устроился на работу заведующим отделением в Брянской областной больнице, став одновременно главным хирургом области. За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лет выполнил много новых и уже знакомых по фронту операций. Но самыми важными были резекции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легких - при абсцессах, раке и туберкулезе.</a:t>
            </a:r>
          </a:p>
        </p:txBody>
      </p:sp>
      <p:pic>
        <p:nvPicPr>
          <p:cNvPr id="49154" name="Picture 2" descr="http://briansk.ru/images/m18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341438"/>
            <a:ext cx="778668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11313" y="6202363"/>
            <a:ext cx="5818187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Брянская областная больница</a:t>
            </a:r>
            <a:endParaRPr lang="ru-RU" sz="3200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1948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году Н.Амосов защитил кандидатскую диссертацию и уже через год выбрал тему для докторской. Оперировал много и в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1952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году диссертация была готова. Жена Лида работала старшей операционной сестрой и закончила пединститут заочно. Потом поступила в Киевский Мединститут.</a:t>
            </a:r>
          </a:p>
        </p:txBody>
      </p:sp>
      <p:pic>
        <p:nvPicPr>
          <p:cNvPr id="51202" name="Picture 2" descr="http://gorod-kiev.com/img/medinstitut-bogomol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341438"/>
            <a:ext cx="70580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00338" y="6213475"/>
            <a:ext cx="4010025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Киевский Мединститут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Николай Михайлович Амосов родился 6 декабря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1913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года в деревне недалеко от города Череповца</a:t>
            </a:r>
          </a:p>
        </p:txBody>
      </p:sp>
      <p:pic>
        <p:nvPicPr>
          <p:cNvPr id="16386" name="Picture 4" descr="http://www.segodnya.ua/img/gallery/4031/42/425632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000125"/>
            <a:ext cx="57531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В том же году Амосов был приглашен на работу в Киев руководителем клиники грудной хирургии Киевского научно - исследовательского института туберкулеза и грудной хирургии. В марте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1953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года он защитил докторскую диссертацию и был избран заведующим кафедрой в Киевском медицинском институте.</a:t>
            </a:r>
          </a:p>
        </p:txBody>
      </p:sp>
      <p:pic>
        <p:nvPicPr>
          <p:cNvPr id="53250" name="Picture 6" descr="http://img11.nnm.ru/7/7/f/e/7/aa1b493dc74ccc88be51eaf4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1725" y="1428750"/>
            <a:ext cx="385127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 descr="http://www.icfcst.kiev.ua/MUSEUM/PHOTOS/Amosov-Glushk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428750"/>
            <a:ext cx="475297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635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Киев. Сначала все не нравилось: квартира - одна комната, хирургия бедная, работал в двух местах, больных мало, помощники ленивые. В марте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1953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защитил диссертацию. С малым перевесом голосов, но все же выбрали на кафедру в Мединституте. Здесь была новая клиника, сложные больные.</a:t>
            </a:r>
          </a:p>
        </p:txBody>
      </p:sp>
      <p:pic>
        <p:nvPicPr>
          <p:cNvPr id="55298" name="Рисунок 2" descr="http://atheismru.narod.ru/science/popular/amosov.files/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357313"/>
            <a:ext cx="77152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4763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Амосов впервые в Украине провел резекцию легких в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1952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году. Его исследования способствовали значительному снижению заболеваний туберкулезом и повышению эффективности лечения заболевания легких. </a:t>
            </a:r>
          </a:p>
        </p:txBody>
      </p:sp>
      <p:pic>
        <p:nvPicPr>
          <p:cNvPr id="57346" name="Picture 2" descr="http://f2.s.qip.ru/EjZm8MY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071563"/>
            <a:ext cx="8478837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7938"/>
            <a:ext cx="9144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1957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ездил на конгресс хирургов в Мексику, где увидел операцию на сердце с применением аппаратов искусственного кровообращения. Вскоре разработал собственный проект, аппарат был выпущен в Киеве. Удачная операция была проведена у мальчика, с тяжелым врожденным пороком сердца - так называемой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“Тетрадой Фалло".</a:t>
            </a:r>
          </a:p>
        </p:txBody>
      </p:sp>
      <p:pic>
        <p:nvPicPr>
          <p:cNvPr id="59394" name="Picture 2" descr="http://www.medglobus.ru/Tetralogy%20of%20Fall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670050"/>
            <a:ext cx="6429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6350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Отработка операций с применением аппарата искусственного кровообращения началась в специально созданной лаборатории. В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1960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году Н.М. Амосов возглавил отдел биоэнергетики Института кибернетики Академии наук Украины, в котором занимался развитием идей, зародившихся у него еще в Череповце.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Работа отдела продолжалась вплоть до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90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-х годов.</a:t>
            </a:r>
          </a:p>
        </p:txBody>
      </p:sp>
      <p:pic>
        <p:nvPicPr>
          <p:cNvPr id="61442" name="Picture 2" descr="http://www.kitov-anatoly.ru/_/rsrc/1285846566273/organizacii/in-an-ussr/Inst_kibernetiki.jpg?height=278&amp;width=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213" y="1571625"/>
            <a:ext cx="6729412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6334125"/>
            <a:ext cx="91440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Институт кибернетики Академии наук Украины</a:t>
            </a:r>
            <a:endParaRPr lang="ru-RU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72063" y="2382838"/>
            <a:ext cx="3929062" cy="406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1968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году Н.М. Амосов был назначен на должность заместителя директора по науке Киевского научно-исследовательского института туберкулеза и грудной хирургии. В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1975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году клиника переехала в новое здание, ее штаты расширились, и к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1980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году количество операций было доведено до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из которых</a:t>
            </a:r>
          </a:p>
          <a:p>
            <a:pPr algn="ctr">
              <a:defRPr/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600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 аппаратом искусственного кровообращения.</a:t>
            </a:r>
          </a:p>
        </p:txBody>
      </p:sp>
      <p:pic>
        <p:nvPicPr>
          <p:cNvPr id="63490" name="Picture 2" descr="http://2.bp.blogspot.com/-EI93hxNFIXw/Tp2w2HPKrwI/AAAAAAAAA1U/tJ0UAAN-YXQ/s1600/%25D0%2598%25D0%25BD%25D1%2581%25D1%2582%25D0%25B8%25D1%2582%25D1%2583%25D1%2582_%25D0%2590%25D0%25BC%25D0%25BE%25D1%2581%25D0%25BE%25D0%25B2%25D0%25B0-Amosov_Institu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692150"/>
            <a:ext cx="4968875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88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Киевский научно-исследовательский институт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635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Летом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1983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года клиника грудной хирургии была реорганизована и превратилась в самостоятельный Институт сердечно-сосудистой хирургии, а Н.М. Амосов назначен его директором. В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1988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году Николай Михайлович решил оставить этот пост, а в начале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-х годов осуществил свою последнюю операцию на сердце. </a:t>
            </a:r>
          </a:p>
        </p:txBody>
      </p:sp>
      <p:pic>
        <p:nvPicPr>
          <p:cNvPr id="65538" name="Picture 2" descr="http://medvoyage.info/upload/iblock/d10/15-1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57313"/>
            <a:ext cx="6715125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8175" y="6329363"/>
            <a:ext cx="5191125" cy="5286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Институт имени Н.М. Амосова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44450"/>
            <a:ext cx="914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За годы творческой деятельности Н.М. Амосов провел свыше 6 тысяч операций на сердце. В 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1962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году он впервые в стране произвел протезирование митрального клапана сердца, а в 1965 году создал и первым в мире стал использовать искусственные клапаны с покрытием. </a:t>
            </a:r>
          </a:p>
        </p:txBody>
      </p:sp>
      <p:pic>
        <p:nvPicPr>
          <p:cNvPr id="67586" name="Picture 2" descr="http://visualrian.ru/thumbnails/00000000040/40870.th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1557338"/>
            <a:ext cx="3814763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4" descr="http://visualrian.ru/thumbnails/00000000071/71028.th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484313"/>
            <a:ext cx="3590925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28575"/>
            <a:ext cx="9144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Н.М. Амосов подготовил десятки хирургов - кандидатов и докторов наук, создал научную школу института, врачи которого прооперировали свыше 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тысяч сердечных больных.</a:t>
            </a:r>
          </a:p>
        </p:txBody>
      </p:sp>
      <p:pic>
        <p:nvPicPr>
          <p:cNvPr id="69634" name="Picture 2" descr="http://gazeta-tp.ru/wp-content/uploads/2012/10/38-48-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125538"/>
            <a:ext cx="874712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88" y="1017588"/>
            <a:ext cx="3357562" cy="411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Еще одна сфера деятельности, которая принесла Н.М. Амосову поистине народную известность, - это его уникальная "система ограничений и нагрузок". Разработал свою гимнастику: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упражнений, каждое по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движений. </a:t>
            </a:r>
          </a:p>
        </p:txBody>
      </p:sp>
      <p:pic>
        <p:nvPicPr>
          <p:cNvPr id="71682" name="Picture 2" descr="http://0day.kiev.ua/uploads2/1261219771_Amos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14313"/>
            <a:ext cx="502443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Супруга - Денисенко Лидия, окончила Киевский медицинский институт, работала хирургом, физиотерапевтом. Дочь - Екатерина Николаевна (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1956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г. рождения), доктор медицинских наук, член-корреспондент Украинской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медицинской академии. Внучка - Анна.</a:t>
            </a:r>
          </a:p>
        </p:txBody>
      </p:sp>
      <p:pic>
        <p:nvPicPr>
          <p:cNvPr id="18434" name="Picture 2" descr="http://fakty.ua/photos/article/15/63/156329w200zc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562225"/>
            <a:ext cx="4929188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&amp;Dcy;&amp;ocy;&amp;chcy;&amp;softcy; &amp;Acy;&amp;mcy;&amp;ocy;&amp;scy;&amp;ocy;&amp;vcy;&amp;acy; &amp;pcy;&amp;rcy;&amp;ocy;&amp;tcy;&amp;icy;&amp;vcy; &amp;ncy;&amp;acy;&amp;gcy;&amp;rcy;&amp;acy;&amp;zhcy;&amp;dcy;&amp;iecy;&amp;ncy;&amp;icy;&amp;yacy; &amp;iecy;&amp;iecy; &amp;ocy;&amp;tcy;&amp;tscy;&amp;acy; «&amp;dcy;&amp;iecy;&amp;vcy;&amp;acy;&amp;lcy;&amp;softcy;&amp;vcy;&amp;icy;&amp;rcy;&amp;ocy;&amp;vcy;&amp;acy;&amp;ncy;&amp;ncy;&amp;ycy;&amp;mcy;» &amp;zcy;&amp;vcy;&amp;acy;&amp;ncy;&amp;icy;&amp;iecy;&amp;mcy; &amp;Gcy;&amp;iecy;&amp;rcy;&amp;ocy;&amp;jcy; &amp;Ucy;&amp;kcy;&amp;rcy;&amp;acy;&amp;icy;&amp;n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357313"/>
            <a:ext cx="45608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71688" y="6262688"/>
            <a:ext cx="520700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Амосова Екатерина Николаевна</a:t>
            </a:r>
            <a:endParaRPr lang="ru-RU" sz="28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635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1992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году Николай Михайлович подытожил свои философские идеи и написал статью "Мое мировоззрение".Н.М. Амосов - автор повести "ППГ-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22-66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", романа "Записки из будущего", книг "Мысли и сердце", "О счастье и несчастьях",</a:t>
            </a:r>
            <a:endParaRPr lang="en-GB" sz="20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"Умные дети",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Голоса времен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3730" name="Picture 2" descr="http://pensioner-ua.ucoz.ru/scr1/Amos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357313"/>
            <a:ext cx="5286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4" descr="http://my-shop.ru/_files/product/2/43/4241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9050" y="4002088"/>
            <a:ext cx="18145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6" descr="http://max-body.ru/book/useful/jeksperiment-nm-amosov/titu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2214563"/>
            <a:ext cx="31369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35375" y="1268413"/>
            <a:ext cx="1873250" cy="27876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Орден Ленина</a:t>
            </a:r>
          </a:p>
          <a:p>
            <a:pPr algn="ctr"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6113" y="1268413"/>
            <a:ext cx="2557462" cy="278765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Герой Социалистического Труда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79" name="Rectangle 1"/>
          <p:cNvSpPr>
            <a:spLocks noChangeArrowheads="1"/>
          </p:cNvSpPr>
          <p:nvPr/>
        </p:nvSpPr>
        <p:spPr bwMode="auto">
          <a:xfrm>
            <a:off x="0" y="4763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Герой Социалистического Труда Н.М. Амосов награжден орденами Ленина, Октябрьской Революции, четырьмя орденами, заслуженными на фронте, орденом "За заслуги" ІІ степени. Он - академик Национальной академии наук Украины, член-корреспондент Российской академии наук, Заслуженный деятель науки Украины. </a:t>
            </a:r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4788" y="1844675"/>
            <a:ext cx="13684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 descr="File:Order of Lenin type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1628775"/>
            <a:ext cx="13684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868988" y="1268413"/>
            <a:ext cx="2663825" cy="279082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Орден Октябрьской Революции </a:t>
            </a: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83" name="Picture 2" descr="File:Order of the October Revolution r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6400" y="1844675"/>
            <a:ext cx="14160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750" y="4122738"/>
            <a:ext cx="2879725" cy="2546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Орден Отечественной войн                  </a:t>
            </a:r>
            <a:r>
              <a:rPr lang="el-GR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ΙΙ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степени</a:t>
            </a: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85" name="Picture 4" descr="File:Order Of The Patriotic War (2st Class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0300" y="4437063"/>
            <a:ext cx="20018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2"/>
          <p:cNvSpPr/>
          <p:nvPr/>
        </p:nvSpPr>
        <p:spPr>
          <a:xfrm>
            <a:off x="3563938" y="4122738"/>
            <a:ext cx="2447925" cy="2546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Ленинская премия</a:t>
            </a:r>
          </a:p>
          <a:p>
            <a:pPr algn="ctr"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87" name="Picture 2" descr="File:Lenin Prize Meda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1638" y="4437063"/>
            <a:ext cx="1490662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6638" y="4122738"/>
            <a:ext cx="2559050" cy="2546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Орден Красной Звезды</a:t>
            </a:r>
          </a:p>
          <a:p>
            <a:pPr algn="ctr"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89" name="Picture 4" descr="File:ZV005376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92875" y="4508500"/>
            <a:ext cx="18954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File:Grave Nikolay Amos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42863" y="185738"/>
            <a:ext cx="539273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600" b="1" i="1">
                <a:latin typeface="Times New Roman" pitchFamily="18" charset="0"/>
                <a:cs typeface="Times New Roman" pitchFamily="18" charset="0"/>
              </a:rPr>
              <a:t>Умер Николай Михайлович Амосов</a:t>
            </a:r>
            <a:endParaRPr lang="en-GB" sz="2600" b="1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i="1">
                <a:latin typeface="Times New Roman" pitchFamily="18" charset="0"/>
                <a:cs typeface="Times New Roman" pitchFamily="18" charset="0"/>
              </a:rPr>
              <a:t>12 декабря 2002 года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62488" y="322263"/>
            <a:ext cx="4373562" cy="62134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День, как день - зал рассветом, как всплеском. Залит,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Лижет кварц все вокруг добела.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Скальпель ровно идет, обнажая все то,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не видело свет никогда,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Смерть дерется, как волк, обнажая клыки,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этой схватке за жизнь между вами,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Ждет любого момента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дрожанья руки,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 вырвать победу зубами.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от пота рубашка промокла насквозь,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Пятна крови на ней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Смерти злые плевки 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Главное - чтобы сейчас удалось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Сделать, все, как наметили мы.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со взмокшего лба капли катятся  вниз,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Словно слезы бессилья, солены они.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хоть за соломинку держится жизнь,-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последнего шанса бороться должны.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тупится лезвие скальпеля вдруг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становится скользкой и ломкой игла.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ты знал ведь, за что ты берешься ,хирург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поэтому бой здесь идет до конца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…</a:t>
            </a: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под маской не видно закушенных губ,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все думают что я спокоен пока.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хоть малейший, единственный шанс,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вперед! Да пускай же не дрогнет рука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…</a:t>
            </a:r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144463" y="84138"/>
            <a:ext cx="4572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>
                <a:latin typeface="Monotype Corsiva" pitchFamily="66" charset="0"/>
              </a:rPr>
              <a:t>Баллада о хирурге</a:t>
            </a:r>
            <a:endParaRPr lang="ru-RU" sz="480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9877" name="Picture 2" descr="http://ag2kgmu.ru/images/akusherstvo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714500"/>
            <a:ext cx="4381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http://pomnisvoih.ru/wp-content/uploads/2012/11/amosov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0"/>
            <a:ext cx="52371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4" descr="http://www.ljplus.ru/img4/v/e/velykiukrainci/amos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0"/>
            <a:ext cx="5218112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t="-5000" r="-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8" y="2071678"/>
            <a:ext cx="8143899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625" y="854075"/>
            <a:ext cx="3786188" cy="41544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Отец Николая, участник первой мировой войны. Мать работала акушеркой, семья жила очень скудно. С детства Николай познал все тяготы нелегкого крестьянского труда. Уже в те годы он полюбил книги. Учился в школе, после в Череповецком механическом техникуме.</a:t>
            </a:r>
          </a:p>
        </p:txBody>
      </p:sp>
      <p:pic>
        <p:nvPicPr>
          <p:cNvPr id="20482" name="Picture 2" descr="http://medical-faq.ru/wp-content/uploads/2011-03-20/amosov_n_m_chto_takoe_zdorov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42148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635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1934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году женился и в том же году поступил в заочный Индустриальный институт. В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1935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году вместе с женой поступили в Архангельский медицинский институт. В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1939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году Амосов с отличием окончил институт, решил продолжить занятия физиологией, но место в аспирантуре было только по хирургии.</a:t>
            </a:r>
          </a:p>
        </p:txBody>
      </p:sp>
      <p:pic>
        <p:nvPicPr>
          <p:cNvPr id="22530" name="Рисунок 4" descr="800px-Северный_государственный_медицинский_университ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285875"/>
            <a:ext cx="70008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57250" y="6202363"/>
            <a:ext cx="7469188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Архангельский медицинский институт</a:t>
            </a:r>
            <a:endParaRPr lang="ru-RU" sz="32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635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Николай продолжал учиться в Индустриальном институте. В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1940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году получил диплом инженера с отличием. К тому времени молодые супруги решили пожить отдельно, и Николай уехал из Архангельска в Череповец, где работал ординатором-хирургом в местной больнице.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25" y="6143625"/>
            <a:ext cx="5249863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Индустриальный институт</a:t>
            </a:r>
          </a:p>
        </p:txBody>
      </p:sp>
      <p:pic>
        <p:nvPicPr>
          <p:cNvPr id="24579" name="Picture 4" descr="http://upload.wikimedia.org/wikipedia/commons/e/e1/1930-%D0%B5._%D0%98%D0%BD%D0%B4%D1%83%D1%81%D1%82%D1%80%D0%B8%D0%B0%D0%BB%D1%8C%D0%BD%D1%8B%D0%B9_%D0%B8%D0%BD%D1%81%D1%82%D0%B8%D1%82%D1%83%D1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85875"/>
            <a:ext cx="8072438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С первых дней войны Амосов работал в комиссии по мобилизации. Вскоре был назначен ведущим хирургом в полевой подвижной госпиталь В этом госпитале и в одной должности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он прослужил всю войну.</a:t>
            </a:r>
          </a:p>
        </p:txBody>
      </p:sp>
      <p:pic>
        <p:nvPicPr>
          <p:cNvPr id="26626" name="Picture 2" descr="http://novorab.ru/Content/uploadfiles/image/%D0%98%D0%A1%D0%A2%D0%9E%D0%A0%D0%98%D0%AF%20%D0%93%D0%9E%D0%A0%D0%9E%D0%94%D0%90/%D0%B3%D0%BE%D1%81%D0%BF%D0%B8%D1%82%D0%B0%D0%BB%D1%8C_%D0%BE%D0%BF%D0%B5%D1%80%D0%B0%D1%86%D0%B8%D1%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571625"/>
            <a:ext cx="7572375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4445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В период контрнаступления советских войск хирурги получил большую практику лечения газовых инфекций конечностей, ранений суставов, переломов, приходилось делать много ампутаций. В это время он разработал свои оригинальные методы операций, снижавшие смертность.</a:t>
            </a:r>
          </a:p>
        </p:txBody>
      </p:sp>
      <p:pic>
        <p:nvPicPr>
          <p:cNvPr id="28674" name="Picture 2" descr="http://pomnisvoih.ru/wp-content/uploads/2012/11/AMOSOV_Nikolai_Mikhailovich_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455738"/>
            <a:ext cx="705643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4445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1943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году госпиталь был направлен в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48-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ю армию, на Брянский фронт. Здесь выдержка и профессионализм врачей подверглись суровому испытанию. В холодных хатах скопилось до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раненых. Пять врачей с трудом могли их осмотреть. Многие пациенты умирали. </a:t>
            </a:r>
          </a:p>
        </p:txBody>
      </p:sp>
      <p:pic>
        <p:nvPicPr>
          <p:cNvPr id="30722" name="Picture 2" descr="http://viperson.ru/data/200904/amoso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371600"/>
            <a:ext cx="68072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3258</Words>
  <Application>Microsoft Office PowerPoint</Application>
  <PresentationFormat>Экран (4:3)</PresentationFormat>
  <Paragraphs>217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Monotype Corsiva</vt:lpstr>
      <vt:lpstr>Arial Unicode MS</vt:lpstr>
      <vt:lpstr>Times New Roman</vt:lpstr>
      <vt:lpstr>Тема Office</vt:lpstr>
      <vt:lpstr>Николай Михайлович Амосов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Михайлович Амосов</dc:title>
  <dc:creator>v.skorik</dc:creator>
  <cp:lastModifiedBy>User</cp:lastModifiedBy>
  <cp:revision>60</cp:revision>
  <dcterms:created xsi:type="dcterms:W3CDTF">2013-02-23T15:54:57Z</dcterms:created>
  <dcterms:modified xsi:type="dcterms:W3CDTF">2013-04-22T07:20:37Z</dcterms:modified>
</cp:coreProperties>
</file>