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59" r:id="rId5"/>
    <p:sldId id="279" r:id="rId6"/>
    <p:sldId id="260" r:id="rId7"/>
    <p:sldId id="261" r:id="rId8"/>
    <p:sldId id="280" r:id="rId9"/>
    <p:sldId id="281" r:id="rId10"/>
    <p:sldId id="262" r:id="rId11"/>
    <p:sldId id="263" r:id="rId12"/>
    <p:sldId id="282" r:id="rId13"/>
    <p:sldId id="264" r:id="rId14"/>
    <p:sldId id="265" r:id="rId15"/>
    <p:sldId id="266" r:id="rId16"/>
    <p:sldId id="283" r:id="rId17"/>
    <p:sldId id="285" r:id="rId18"/>
    <p:sldId id="270" r:id="rId19"/>
    <p:sldId id="271" r:id="rId20"/>
    <p:sldId id="286" r:id="rId21"/>
    <p:sldId id="287" r:id="rId22"/>
    <p:sldId id="272" r:id="rId23"/>
    <p:sldId id="267" r:id="rId24"/>
    <p:sldId id="273" r:id="rId25"/>
    <p:sldId id="288" r:id="rId26"/>
    <p:sldId id="275" r:id="rId27"/>
    <p:sldId id="284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100" d="100"/>
          <a:sy n="100" d="100"/>
        </p:scale>
        <p:origin x="498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ED5177-80CF-4446-A4FF-2E8C71AEBB2E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9953E6-56FC-47DD-BD04-5AC8CD02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l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44;&#1086;&#1083;&#1075;&#1091;&#1096;&#1080;&#1085;&#1072;%20&#1040;%20&#1050;\&#1056;&#1072;&#1073;&#1086;&#1095;&#1080;&#1081;%20&#1089;&#1090;&#1086;&#1083;\&#1084;&#1091;&#1079;&#1099;&#1082;&#1072;\01%20&#1044;&#1086;&#1088;&#1086;&#1078;&#1082;&#1072;%201.wma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1643050"/>
            <a:ext cx="778674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Дни</a:t>
            </a:r>
          </a:p>
          <a:p>
            <a:pPr algn="ctr"/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оинской славы</a:t>
            </a:r>
          </a:p>
          <a:p>
            <a:pPr algn="ctr"/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РОССИИ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01 Дорожка 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01090" y="4929198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2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85786" y="0"/>
            <a:ext cx="80724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казённое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«Горковская специальная (коррекционная) общеобразовательная школа – интернат для обучающихся,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воспитанников с ограниченными возможностями здоровья»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5214951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>Составила: </a:t>
            </a:r>
            <a:r>
              <a:rPr lang="ru-RU" b="1" dirty="0" smtClean="0"/>
              <a:t>А.К. Долгушина,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библиотекарь</a:t>
            </a:r>
            <a:endParaRPr lang="ru-RU" dirty="0" smtClean="0"/>
          </a:p>
          <a:p>
            <a:r>
              <a:rPr lang="ru-RU" b="1" dirty="0" smtClean="0"/>
              <a:t> 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9 мая 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Победы 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Советского народа в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Великой Отечественной войне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(1945 год)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10" name="Picture 2" descr="20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4857784" cy="362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victor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3072" b="5534"/>
          <a:stretch>
            <a:fillRect/>
          </a:stretch>
        </p:blipFill>
        <p:spPr bwMode="auto">
          <a:xfrm>
            <a:off x="4357686" y="2714620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8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10 июля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победы русской  Армии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п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од командованием Петра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cs typeface="Times New Roman"/>
              </a:rPr>
              <a:t>I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cs typeface="Times New Roman"/>
              </a:rPr>
              <a:t> 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  <a:t>над шведами в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cs typeface="Times New Roman"/>
              </a:rPr>
              <a:t>Полтавском сражении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cs typeface="Times New Roman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  <a:t>(1709 год)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428868"/>
            <a:ext cx="3429024" cy="422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589363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Documents and Settings\Долгушина А К\Рабочий стол\ак\220px-Lomonosov_PeterI_mosaic_1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038" y="2981325"/>
            <a:ext cx="669925" cy="893763"/>
          </a:xfrm>
          <a:prstGeom prst="rect">
            <a:avLst/>
          </a:prstGeom>
          <a:noFill/>
        </p:spPr>
      </p:pic>
      <p:pic>
        <p:nvPicPr>
          <p:cNvPr id="22531" name="Picture 3" descr="C:\Documents and Settings\Долгушина А К\Рабочий стол\ак\220px-Lomonosov_PeterI_mosaic_17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42"/>
            <a:ext cx="2829521" cy="37749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9 августа 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первой в российской </a:t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и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стории победы русского флота</a:t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под командованием Петра </a:t>
            </a:r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  <a:t>I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  <a:t>над шведами у мыса Гангут</a:t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  <a:t>(1714 год)</a:t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Times New Roman"/>
              </a:rPr>
            </a:b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922"/>
          <a:stretch>
            <a:fillRect/>
          </a:stretch>
        </p:blipFill>
        <p:spPr bwMode="auto">
          <a:xfrm>
            <a:off x="3500430" y="3071810"/>
            <a:ext cx="54132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642892"/>
            <a:ext cx="3214710" cy="40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23 августа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разгрома советскими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в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ойсками немецко-фашистских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войск в Курской битве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(1943 год)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023"/>
          <a:stretch>
            <a:fillRect/>
          </a:stretch>
        </p:blipFill>
        <p:spPr bwMode="auto">
          <a:xfrm>
            <a:off x="214282" y="2571744"/>
            <a:ext cx="3037721" cy="30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Война (29)"/>
          <p:cNvPicPr>
            <a:picLocks noChangeAspect="1" noChangeArrowheads="1"/>
          </p:cNvPicPr>
          <p:nvPr/>
        </p:nvPicPr>
        <p:blipFill>
          <a:blip r:embed="rId3"/>
          <a:srcRect l="3526" t="4928" r="17949" b="4928"/>
          <a:stretch>
            <a:fillRect/>
          </a:stretch>
        </p:blipFill>
        <p:spPr bwMode="auto">
          <a:xfrm>
            <a:off x="3357554" y="3571876"/>
            <a:ext cx="5569274" cy="284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200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8 сентября 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День сражения русской армии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под командованием М.И.Кутузова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с французской армией под Бородино</a:t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(1812 год)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246972" cy="223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14620"/>
            <a:ext cx="53645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Долгушина А К\Рабочий стол\Орден Кутуз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00108"/>
            <a:ext cx="2662252" cy="4293955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b="6760"/>
          <a:stretch>
            <a:fillRect/>
          </a:stretch>
        </p:blipFill>
        <p:spPr bwMode="auto">
          <a:xfrm>
            <a:off x="500034" y="642918"/>
            <a:ext cx="43958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Долгушина А К\Мои документы\Мои рисунки\2012-03 (мар)\сканирование0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33"/>
          <a:stretch>
            <a:fillRect/>
          </a:stretch>
        </p:blipFill>
        <p:spPr bwMode="auto">
          <a:xfrm>
            <a:off x="285720" y="1785926"/>
            <a:ext cx="3429024" cy="477825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143248"/>
            <a:ext cx="468802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0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11 сентября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День победы русской эскадры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 командованием Ф.Ф.Ушакова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над турецкой эскадрой у мыса ТЕНДРА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(1790 год)</a:t>
            </a:r>
            <a:endParaRPr lang="ru-RU" sz="2400" b="1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43" t="5660" r="2746" b="7547"/>
          <a:stretch>
            <a:fillRect/>
          </a:stretch>
        </p:blipFill>
        <p:spPr bwMode="auto">
          <a:xfrm>
            <a:off x="518670" y="642918"/>
            <a:ext cx="8055411" cy="55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21 сентября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победы русских полков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в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о главе с великим князем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Дмитрием Донским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н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ад монголо-татарскими войсками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В Куликовской битве(1380 год)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5" name="Picture 3" descr="C:\Documents and Settings\Долгушина А К\Мои документы\Мои рисунки\2011-02 (фев)\сканирование0023.jpg"/>
          <p:cNvPicPr>
            <a:picLocks noChangeAspect="1" noChangeArrowheads="1"/>
          </p:cNvPicPr>
          <p:nvPr/>
        </p:nvPicPr>
        <p:blipFill>
          <a:blip r:embed="rId2" cstate="print"/>
          <a:srcRect r="9091"/>
          <a:stretch>
            <a:fillRect/>
          </a:stretch>
        </p:blipFill>
        <p:spPr bwMode="auto">
          <a:xfrm>
            <a:off x="214282" y="2857496"/>
            <a:ext cx="2410142" cy="3078843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00306"/>
            <a:ext cx="6072198" cy="423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642918"/>
            <a:ext cx="75009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«Гордиться славою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своих предков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</a:t>
            </a:r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 только можно,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 и должно.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 уважать оной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есть последнее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малодушие»</a:t>
            </a:r>
          </a:p>
          <a:p>
            <a:pPr algn="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А.С.Пушкин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 ноября </a:t>
            </a: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День народного единства –</a:t>
            </a:r>
            <a:b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День освобождения Москвы от поляков народным ополчением </a:t>
            </a: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 предводительством</a:t>
            </a:r>
            <a:b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К.Минина и </a:t>
            </a: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Д.Пожарского</a:t>
            </a: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(1612 год)</a:t>
            </a:r>
            <a:endParaRPr lang="ru-RU" sz="27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707218" cy="45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52641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6707218" cy="45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2724986" cy="32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E: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85992"/>
            <a:ext cx="5505422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8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1 декабря 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победы русской эскадры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п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од командованием П.С.Нахимова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над турецкой эскадрой у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мыса Синоп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(1853 год)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62880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t="9048"/>
          <a:stretch>
            <a:fillRect/>
          </a:stretch>
        </p:blipFill>
        <p:spPr bwMode="auto">
          <a:xfrm>
            <a:off x="6500826" y="2143116"/>
            <a:ext cx="2428892" cy="27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31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5 декабря</a:t>
            </a: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начала контрнаступления</a:t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Советских войск против</a:t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немецко-фашистских войск</a:t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в битве под Москвой (1941 год)</a:t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4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4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21506" name="Picture 2" descr="C:\Documents and Settings\Долгушина А К\Рабочий стол\ждло.jpg"/>
          <p:cNvPicPr>
            <a:picLocks noChangeAspect="1" noChangeArrowheads="1"/>
          </p:cNvPicPr>
          <p:nvPr/>
        </p:nvPicPr>
        <p:blipFill>
          <a:blip r:embed="rId2"/>
          <a:srcRect t="7805"/>
          <a:stretch>
            <a:fillRect/>
          </a:stretch>
        </p:blipFill>
        <p:spPr bwMode="auto">
          <a:xfrm>
            <a:off x="4411708" y="2357430"/>
            <a:ext cx="4494178" cy="3143272"/>
          </a:xfrm>
          <a:prstGeom prst="rect">
            <a:avLst/>
          </a:prstGeom>
          <a:noFill/>
        </p:spPr>
      </p:pic>
      <p:pic>
        <p:nvPicPr>
          <p:cNvPr id="5" name="Picture 4" descr="Война (19)"/>
          <p:cNvPicPr>
            <a:picLocks noChangeAspect="1" noChangeArrowheads="1"/>
          </p:cNvPicPr>
          <p:nvPr/>
        </p:nvPicPr>
        <p:blipFill>
          <a:blip r:embed="rId3"/>
          <a:srcRect l="1541" r="3421" b="5787"/>
          <a:stretch>
            <a:fillRect/>
          </a:stretch>
        </p:blipFill>
        <p:spPr>
          <a:xfrm>
            <a:off x="214282" y="4143380"/>
            <a:ext cx="4500594" cy="24673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332" r="17953"/>
          <a:stretch>
            <a:fillRect/>
          </a:stretch>
        </p:blipFill>
        <p:spPr bwMode="auto">
          <a:xfrm>
            <a:off x="5721774" y="1357298"/>
            <a:ext cx="30650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8144"/>
          <a:stretch>
            <a:fillRect/>
          </a:stretch>
        </p:blipFill>
        <p:spPr bwMode="auto">
          <a:xfrm>
            <a:off x="714348" y="415342"/>
            <a:ext cx="4214842" cy="588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24 декабря 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взятия турецкой крепости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Измаил русскими войсками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под командованием А.В.Суворова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(1790 год)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l="1370" r="1370" b="2081"/>
          <a:stretch>
            <a:fillRect/>
          </a:stretch>
        </p:blipFill>
        <p:spPr bwMode="auto">
          <a:xfrm>
            <a:off x="1428728" y="2428868"/>
            <a:ext cx="6215106" cy="427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285860"/>
            <a:ext cx="20522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 descr="C:\Documents and Settings\Долгушина А К\Рабочий стол\суворов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2087403" cy="1976445"/>
          </a:xfrm>
          <a:prstGeom prst="rect">
            <a:avLst/>
          </a:prstGeom>
          <a:noFill/>
        </p:spPr>
      </p:pic>
      <p:pic>
        <p:nvPicPr>
          <p:cNvPr id="25604" name="Picture 4" descr="C:\Documents and Settings\Долгушина А К\Рабочий стол\Суворов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786322"/>
            <a:ext cx="2011031" cy="185736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42"/>
            <a:ext cx="4500594" cy="610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269681" y="-1187648"/>
            <a:ext cx="23373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Д. </a:t>
            </a:r>
            <a:r>
              <a:rPr lang="ru-RU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Кедрин</a:t>
            </a:r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91440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endPara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Россия! Мы все у тебя в долгу.</a:t>
            </a:r>
          </a:p>
          <a:p>
            <a:pPr algn="ctr">
              <a:buNone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каждому – трижды мать.</a:t>
            </a:r>
          </a:p>
          <a:p>
            <a:pPr algn="ctr">
              <a:buNone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можем ли мы твоему врагу</a:t>
            </a:r>
          </a:p>
          <a:p>
            <a:pPr algn="ctr">
              <a:buNone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служанки тебя отдать?...</a:t>
            </a:r>
          </a:p>
          <a:p>
            <a:pPr algn="ctr"/>
            <a:endPara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жизнь и на смерть пойдем</a:t>
            </a:r>
          </a:p>
          <a:p>
            <a:pPr algn="ctr">
              <a:buNone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тобой</a:t>
            </a:r>
          </a:p>
          <a:p>
            <a:pPr algn="ctr">
              <a:buNone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своей и чужой крови!</a:t>
            </a:r>
          </a:p>
          <a:p>
            <a:pPr algn="ctr">
              <a:buNone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грозный бой, на последний бой,</a:t>
            </a:r>
          </a:p>
          <a:p>
            <a:pPr algn="ctr">
              <a:buNone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Россия, благослови!</a:t>
            </a:r>
          </a:p>
          <a:p>
            <a:pPr algn="ctr">
              <a:buNone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Д.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Кедрин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27 января 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День снятия блокады 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Ленинграда</a:t>
            </a:r>
            <a:b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(1944 год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>)</a:t>
            </a:r>
            <a:r>
              <a:rPr lang="ru-RU" sz="4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4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dirty="0"/>
          </a:p>
        </p:txBody>
      </p:sp>
      <p:pic>
        <p:nvPicPr>
          <p:cNvPr id="1026" name="Picture 2" descr="C:\Documents and Settings\Долгушина А К\Рабочий стол\бюьт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5093527" cy="321471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71942"/>
            <a:ext cx="3643338" cy="26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8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2 февраля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разгрома советскими в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ойсками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немецко-фашистских войск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в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Сталинградской битве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(1943 год)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97666" y="1785926"/>
            <a:ext cx="2586807" cy="347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71744"/>
            <a:ext cx="386151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 descr="C:\Documents and Settings\Долгушина А К\Рабочий стол\сталигра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071810"/>
            <a:ext cx="2116150" cy="3492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Монумент «Родина-мать»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755" r="5885"/>
          <a:stretch>
            <a:fillRect/>
          </a:stretch>
        </p:blipFill>
        <p:spPr bwMode="auto">
          <a:xfrm>
            <a:off x="2357422" y="1214422"/>
            <a:ext cx="4390307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23 февраля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защитника Отечества –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День победы Красной Армии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над кайзеровскими войсками Германии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(1918 год)</a:t>
            </a:r>
            <a:b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14818"/>
            <a:ext cx="3421852" cy="248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786050" y="2500306"/>
          <a:ext cx="3143272" cy="1712919"/>
        </p:xfrm>
        <a:graphic>
          <a:graphicData uri="http://schemas.openxmlformats.org/presentationml/2006/ole">
            <p:oleObj spid="_x0000_s3076" name="Документ" r:id="rId5" imgW="10704830" imgH="5835223" progId="Word.Document.12">
              <p:embed/>
            </p:oleObj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400" u="sng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18 апреля 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День победы русских воинов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Князя Александра Невского 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над немецкими рыцарями н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а Чудском озере (Ледовое побоище)</a:t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(1242 год)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7072362" cy="43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r="57328"/>
          <a:stretch>
            <a:fillRect/>
          </a:stretch>
        </p:blipFill>
        <p:spPr bwMode="auto">
          <a:xfrm>
            <a:off x="857224" y="214290"/>
            <a:ext cx="3643338" cy="64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Documents and Settings\Долгушина А К\Рабочий стол\А.Нев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978" y="1571612"/>
            <a:ext cx="3579550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Долгушина А К\Рабочий стол\ак\7092651f3322f71052408e93c554b5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14842" cy="50416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5" y="500042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Святой  благоверный великий  князь Александр Невский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2862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1202</TotalTime>
  <Words>133</Words>
  <Application>Microsoft Office PowerPoint</Application>
  <PresentationFormat>Экран (4:3)</PresentationFormat>
  <Paragraphs>49</Paragraphs>
  <Slides>28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Апекс</vt:lpstr>
      <vt:lpstr>Документ</vt:lpstr>
      <vt:lpstr>Слайд 1</vt:lpstr>
      <vt:lpstr>Слайд 2</vt:lpstr>
      <vt:lpstr>27 января  День снятия блокады Ленинграда (1944 год) </vt:lpstr>
      <vt:lpstr>   2 февраля День разгрома советскими войсками немецко-фашистских войск в Сталинградской битве (1943 год) </vt:lpstr>
      <vt:lpstr>Монумент «Родина-мать»</vt:lpstr>
      <vt:lpstr>   23 февраля День защитника Отечества – День победы Красной Армии над кайзеровскими войсками Германии (1918 год) </vt:lpstr>
      <vt:lpstr>   18 апреля  День победы русских воинов Князя Александра Невского над немецкими рыцарями на Чудском озере (Ледовое побоище) (1242 год) </vt:lpstr>
      <vt:lpstr>Слайд 8</vt:lpstr>
      <vt:lpstr>Слайд 9</vt:lpstr>
      <vt:lpstr>   9 мая  День Победы  Советского народа в Великой Отечественной войне (1945 год) </vt:lpstr>
      <vt:lpstr>    10 июля День победы русской  Армии под командованием Петра I над шведами в Полтавском сражении (1709 год) </vt:lpstr>
      <vt:lpstr>Слайд 12</vt:lpstr>
      <vt:lpstr>      9 августа  День первой в российской  истории победы русского флота под командованием Петра I над шведами у мыса Гангут (1714 год)   </vt:lpstr>
      <vt:lpstr>   23 августа День разгрома советскими войсками немецко-фашистских войск в Курской битве (1943 год) </vt:lpstr>
      <vt:lpstr>   8 сентября  День сражения русской армии под командованием М.И.Кутузова  с французской армией под Бородино (1812 год) </vt:lpstr>
      <vt:lpstr>Слайд 16</vt:lpstr>
      <vt:lpstr>Слайд 17</vt:lpstr>
      <vt:lpstr>Слайд 18</vt:lpstr>
      <vt:lpstr>   21 сентября День победы русских полков во главе с великим князем Дмитрием Донским над монголо-татарскими войсками В Куликовской битве(1380 год) </vt:lpstr>
      <vt:lpstr>4 ноября  День народного единства – День освобождения Москвы от поляков народным ополчением под предводительством К.Минина и Д.Пожарского(1612 год)</vt:lpstr>
      <vt:lpstr>Слайд 21</vt:lpstr>
      <vt:lpstr>Слайд 22</vt:lpstr>
      <vt:lpstr>   1 декабря  День победы русской эскадры под командованием П.С.Нахимова над турецкой эскадрой у мыса Синоп (1853 год) </vt:lpstr>
      <vt:lpstr>     5 декабря День начала контрнаступления Советских войск против немецко-фашистских войск в битве под Москвой (1941 год)  </vt:lpstr>
      <vt:lpstr>Слайд 25</vt:lpstr>
      <vt:lpstr>   24 декабря  День взятия турецкой крепости Измаил русскими войсками под командованием А.В.Суворова (1790 год) </vt:lpstr>
      <vt:lpstr>Слайд 27</vt:lpstr>
      <vt:lpstr>Слайд 28</vt:lpstr>
    </vt:vector>
  </TitlesOfParts>
  <Company>ГМС(К)ОШ-И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Долгушина А К</dc:creator>
  <cp:lastModifiedBy>Долгушина А К</cp:lastModifiedBy>
  <cp:revision>105</cp:revision>
  <dcterms:created xsi:type="dcterms:W3CDTF">2012-03-19T07:16:41Z</dcterms:created>
  <dcterms:modified xsi:type="dcterms:W3CDTF">2013-01-25T09:07:15Z</dcterms:modified>
</cp:coreProperties>
</file>