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7" r:id="rId2"/>
    <p:sldId id="416" r:id="rId3"/>
    <p:sldId id="419" r:id="rId4"/>
    <p:sldId id="420" r:id="rId5"/>
    <p:sldId id="421" r:id="rId6"/>
    <p:sldId id="422" r:id="rId7"/>
    <p:sldId id="423" r:id="rId8"/>
    <p:sldId id="424" r:id="rId9"/>
    <p:sldId id="370" r:id="rId10"/>
    <p:sldId id="415" r:id="rId11"/>
    <p:sldId id="41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FFFFFF"/>
    <a:srgbClr val="9F8C57"/>
    <a:srgbClr val="FFCC66"/>
    <a:srgbClr val="A87C00"/>
    <a:srgbClr val="663300"/>
    <a:srgbClr val="008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12" autoAdjust="0"/>
    <p:restoredTop sz="94670" autoAdjust="0"/>
  </p:normalViewPr>
  <p:slideViewPr>
    <p:cSldViewPr>
      <p:cViewPr varScale="1">
        <p:scale>
          <a:sx n="66" d="100"/>
          <a:sy n="66" d="100"/>
        </p:scale>
        <p:origin x="-138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454C8-5581-415F-80C3-91980849E9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D6B63-567B-42D5-B60D-956992B533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770A3-D402-433B-808D-C9ECB5588E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64C95-FFD5-4B25-B148-68D70B73F2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63FFF-C2C3-4A38-9284-9D23A265A2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06B50-CAC4-415C-B9B7-FB101AD1D3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6BEA5-7388-4C55-9BF1-8E158C5866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A9092-11A5-4A26-9D44-97C1BC5393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D9F47-AF79-4DBD-AD21-1EF6F133D0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531B5-BB8B-4A08-A43D-760E99C380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0359B-1D36-492C-9FF5-ECFAF5A892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E731761-A0CC-457D-A372-7C73196A958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34" y="2428868"/>
            <a:ext cx="8214249" cy="240065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ru-RU" sz="75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Виды</a:t>
            </a:r>
          </a:p>
          <a:p>
            <a:pPr algn="ctr"/>
            <a:r>
              <a:rPr lang="ru-RU" sz="75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треугольников</a:t>
            </a:r>
            <a:endParaRPr lang="ru-RU" sz="75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4857760"/>
            <a:ext cx="8214249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Класс 4</a:t>
            </a:r>
          </a:p>
          <a:p>
            <a:pPr algn="r"/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УМК </a:t>
            </a: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«Школа России»</a:t>
            </a:r>
          </a:p>
          <a:p>
            <a:pPr algn="r"/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Автор программы Моро М. И.</a:t>
            </a:r>
            <a:endParaRPr lang="ru-RU" sz="28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 bwMode="auto">
          <a:xfrm>
            <a:off x="928662" y="3143248"/>
            <a:ext cx="1571636" cy="1357322"/>
          </a:xfrm>
          <a:prstGeom prst="triangle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0861" dir="19080767" algn="ctr" rotWithShape="0">
              <a:srgbClr val="3366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42910" y="384541"/>
            <a:ext cx="4143404" cy="3185070"/>
            <a:chOff x="642910" y="384541"/>
            <a:chExt cx="4143404" cy="3185070"/>
          </a:xfrm>
        </p:grpSpPr>
        <p:sp>
          <p:nvSpPr>
            <p:cNvPr id="5" name="Прямоугольный треугольник 4"/>
            <p:cNvSpPr/>
            <p:nvPr/>
          </p:nvSpPr>
          <p:spPr bwMode="auto">
            <a:xfrm>
              <a:off x="2263505" y="608779"/>
              <a:ext cx="2071702" cy="1928826"/>
            </a:xfrm>
            <a:prstGeom prst="rtTriangle">
              <a:avLst/>
            </a:prstGeom>
            <a:solidFill>
              <a:srgbClr val="92D050"/>
            </a:solidFill>
            <a:ln w="3810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0861" dir="19080767" algn="ctr" rotWithShape="0">
                <a:srgbClr val="336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Равнобедренный треугольник 6"/>
            <p:cNvSpPr/>
            <p:nvPr/>
          </p:nvSpPr>
          <p:spPr bwMode="auto">
            <a:xfrm rot="2572369">
              <a:off x="1302268" y="384541"/>
              <a:ext cx="1357322" cy="857256"/>
            </a:xfrm>
            <a:prstGeom prst="triangle">
              <a:avLst/>
            </a:prstGeom>
            <a:solidFill>
              <a:srgbClr val="FFFF00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0861" dir="19080767" algn="ctr" rotWithShape="0">
                <a:srgbClr val="336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Равнобедренный треугольник 7"/>
            <p:cNvSpPr/>
            <p:nvPr/>
          </p:nvSpPr>
          <p:spPr bwMode="auto">
            <a:xfrm rot="10800000">
              <a:off x="642910" y="2569479"/>
              <a:ext cx="4143404" cy="1000132"/>
            </a:xfrm>
            <a:prstGeom prst="triangle">
              <a:avLst/>
            </a:prstGeom>
            <a:solidFill>
              <a:srgbClr val="0070C0"/>
            </a:solidFill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0861" dir="19080767" algn="ctr" rotWithShape="0">
                <a:srgbClr val="336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1 Ира\1 Работа\Конкурсы\1213 Фестиваль Открытый урок\Виды треугольников\Виды треугольник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184160"/>
            <a:ext cx="7143800" cy="50832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357167"/>
            <a:ext cx="8643998" cy="707886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Виды треугольников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5072074"/>
            <a:ext cx="6500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Презентацию составила </a:t>
            </a:r>
            <a:r>
              <a:rPr lang="ru-RU" b="0" dirty="0" smtClean="0"/>
              <a:t>Петрова И. Н., учитель начальных классов МБОУ «Преображенская основная общеобразовательная школа» с. Преображенка, Тяжинского района Кемеровской области 652251</a:t>
            </a:r>
            <a:endParaRPr lang="ru-RU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60"/>
            <a:ext cx="7072362" cy="4988706"/>
          </a:xfrm>
          <a:prstGeom prst="rect">
            <a:avLst/>
          </a:prstGeom>
          <a:noFill/>
          <a:ln w="38100" algn="ctr">
            <a:solidFill>
              <a:srgbClr val="003300"/>
            </a:solidFill>
            <a:miter lim="800000"/>
            <a:headEnd/>
            <a:tailEnd/>
          </a:ln>
          <a:effectLst>
            <a:outerShdw dist="127000" dir="2212194" algn="ctr" rotWithShape="0">
              <a:srgbClr val="336600">
                <a:alpha val="5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28596" y="357167"/>
            <a:ext cx="8214249" cy="646331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Задача о колодце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357167"/>
            <a:ext cx="8214249" cy="646331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Решение задачи о колодце 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Picture 3" descr="Чертеж к задаче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099" y="1285860"/>
            <a:ext cx="7060535" cy="5000660"/>
          </a:xfrm>
          <a:prstGeom prst="rect">
            <a:avLst/>
          </a:prstGeom>
          <a:noFill/>
          <a:ln w="38100" algn="ctr">
            <a:solidFill>
              <a:srgbClr val="003300"/>
            </a:solidFill>
            <a:miter lim="800000"/>
            <a:headEnd/>
            <a:tailEnd/>
          </a:ln>
          <a:effectLst>
            <a:outerShdw dist="127000" dir="2212194" algn="ctr" rotWithShape="0">
              <a:srgbClr val="336600">
                <a:alpha val="5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357167"/>
            <a:ext cx="8214249" cy="646331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Задача о станции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7216456" cy="5072098"/>
          </a:xfrm>
          <a:prstGeom prst="rect">
            <a:avLst/>
          </a:prstGeom>
          <a:noFill/>
          <a:ln w="38100" algn="ctr">
            <a:solidFill>
              <a:srgbClr val="003300"/>
            </a:solidFill>
            <a:miter lim="800000"/>
            <a:headEnd/>
            <a:tailEnd/>
          </a:ln>
          <a:effectLst>
            <a:outerShdw dist="127000" dir="2212194" algn="ctr" rotWithShape="0">
              <a:srgbClr val="336600">
                <a:alpha val="5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Чертеж к задаче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1285860"/>
            <a:ext cx="6786610" cy="4991192"/>
          </a:xfrm>
          <a:prstGeom prst="rect">
            <a:avLst/>
          </a:prstGeom>
          <a:noFill/>
          <a:ln w="38100" algn="ctr">
            <a:solidFill>
              <a:srgbClr val="003300"/>
            </a:solidFill>
            <a:miter lim="800000"/>
            <a:headEnd/>
            <a:tailEnd/>
          </a:ln>
          <a:effectLst>
            <a:outerShdw dist="127000" dir="2212194" algn="ctr" rotWithShape="0">
              <a:srgbClr val="336600">
                <a:alpha val="5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28596" y="357167"/>
            <a:ext cx="8214249" cy="646331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Решение задачи о станции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357167"/>
            <a:ext cx="8643998" cy="707886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Виды геометрических фигур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099" y="1285860"/>
            <a:ext cx="7085775" cy="5000660"/>
          </a:xfrm>
          <a:prstGeom prst="rect">
            <a:avLst/>
          </a:prstGeom>
          <a:noFill/>
          <a:ln w="38100" algn="ctr">
            <a:solidFill>
              <a:srgbClr val="003300"/>
            </a:solidFill>
            <a:miter lim="800000"/>
            <a:headEnd/>
            <a:tailEnd/>
          </a:ln>
          <a:effectLst>
            <a:outerShdw dist="127000" dir="2212194" algn="ctr" rotWithShape="0">
              <a:srgbClr val="336600">
                <a:alpha val="5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357167"/>
            <a:ext cx="8214249" cy="707886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Виды углов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2050" name="Picture 2" descr="D:\1 Ира\1 Работа\Конкурсы\1213 Фестиваль Открытый урок\Виды углов\Виды угл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1099" y="1184664"/>
            <a:ext cx="7162801" cy="507324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 Ира\1 Работа\Конкурсы\1213 Фестиваль Открытый урок\Ромб и четырехугольник\Ромб и четырёхугольн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60"/>
            <a:ext cx="7121961" cy="49863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357167"/>
            <a:ext cx="8643998" cy="707886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Геометрические фигуры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2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1" y="1268413"/>
            <a:ext cx="7172350" cy="5058002"/>
          </a:xfrm>
          <a:prstGeom prst="rect">
            <a:avLst/>
          </a:prstGeom>
          <a:noFill/>
          <a:ln w="38100" algn="ctr">
            <a:solidFill>
              <a:srgbClr val="003300"/>
            </a:solidFill>
            <a:miter lim="800000"/>
            <a:headEnd/>
            <a:tailEnd/>
          </a:ln>
          <a:effectLst>
            <a:outerShdw dist="127000" dir="2212194" algn="ctr" rotWithShape="0">
              <a:srgbClr val="336600">
                <a:alpha val="5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14282" y="357167"/>
            <a:ext cx="8643998" cy="707886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Найди треугольники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0861" dir="19080767" algn="ctr" rotWithShape="0">
            <a:srgbClr val="336600">
              <a:alpha val="5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0861" dir="19080767" algn="ctr" rotWithShape="0">
            <a:srgbClr val="336600">
              <a:alpha val="5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</TotalTime>
  <Words>67</Words>
  <Application>Microsoft Office PowerPoint</Application>
  <PresentationFormat>Экран (4:3)</PresentationFormat>
  <Paragraphs>15</Paragraphs>
  <Slides>11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505.ru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Веселая Семейка</dc:creator>
  <cp:lastModifiedBy>PC</cp:lastModifiedBy>
  <cp:revision>178</cp:revision>
  <dcterms:created xsi:type="dcterms:W3CDTF">2007-05-09T12:08:55Z</dcterms:created>
  <dcterms:modified xsi:type="dcterms:W3CDTF">2013-01-23T16:30:19Z</dcterms:modified>
</cp:coreProperties>
</file>