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59" r:id="rId5"/>
    <p:sldId id="258" r:id="rId6"/>
    <p:sldId id="260" r:id="rId7"/>
    <p:sldId id="25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7" r:id="rId20"/>
    <p:sldId id="272" r:id="rId21"/>
    <p:sldId id="273" r:id="rId22"/>
    <p:sldId id="274" r:id="rId23"/>
    <p:sldId id="275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3913A-060B-4A7E-B7F3-3AC1AB1AB64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B9A5B6-4D8D-43CB-BA89-8F3AD3E7DC8B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D82A61A7-E3AF-4EE5-949F-06D999021D99}" type="parTrans" cxnId="{0142CB8F-B0FC-46AA-A9E9-760DA17071DB}">
      <dgm:prSet/>
      <dgm:spPr/>
      <dgm:t>
        <a:bodyPr/>
        <a:lstStyle/>
        <a:p>
          <a:endParaRPr lang="ru-RU"/>
        </a:p>
      </dgm:t>
    </dgm:pt>
    <dgm:pt modelId="{062F0CD5-74A5-459D-8418-5B4CD19E3039}" type="sibTrans" cxnId="{0142CB8F-B0FC-46AA-A9E9-760DA17071DB}">
      <dgm:prSet/>
      <dgm:spPr/>
      <dgm:t>
        <a:bodyPr/>
        <a:lstStyle/>
        <a:p>
          <a:endParaRPr lang="ru-RU"/>
        </a:p>
      </dgm:t>
    </dgm:pt>
    <dgm:pt modelId="{29D12CAF-D959-4C55-BFE2-2FE5422C46FA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dirty="0" smtClean="0"/>
            <a:t>Международная торговля</a:t>
          </a:r>
          <a:endParaRPr lang="ru-RU" dirty="0"/>
        </a:p>
      </dgm:t>
    </dgm:pt>
    <dgm:pt modelId="{C8264825-D4D1-454B-9B5A-BD72BDEBB110}" type="parTrans" cxnId="{94CC3A2F-7933-423D-B6D7-32A7358057CA}">
      <dgm:prSet/>
      <dgm:spPr/>
      <dgm:t>
        <a:bodyPr/>
        <a:lstStyle/>
        <a:p>
          <a:endParaRPr lang="ru-RU"/>
        </a:p>
      </dgm:t>
    </dgm:pt>
    <dgm:pt modelId="{5C062887-E753-40C2-832B-9676E8F576A0}" type="sibTrans" cxnId="{94CC3A2F-7933-423D-B6D7-32A7358057CA}">
      <dgm:prSet/>
      <dgm:spPr/>
      <dgm:t>
        <a:bodyPr/>
        <a:lstStyle/>
        <a:p>
          <a:endParaRPr lang="ru-RU"/>
        </a:p>
      </dgm:t>
    </dgm:pt>
    <dgm:pt modelId="{FF96EB7D-5BCA-497B-A554-DDB1ED025F9C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58895EC1-D337-4D08-A9AA-52E9D46494FB}" type="parTrans" cxnId="{7225C215-70AC-4B03-BED7-3E6FEDE79D41}">
      <dgm:prSet/>
      <dgm:spPr/>
      <dgm:t>
        <a:bodyPr/>
        <a:lstStyle/>
        <a:p>
          <a:endParaRPr lang="ru-RU"/>
        </a:p>
      </dgm:t>
    </dgm:pt>
    <dgm:pt modelId="{64DDADBC-5E07-4ACD-AB47-FE845221EDA8}" type="sibTrans" cxnId="{7225C215-70AC-4B03-BED7-3E6FEDE79D41}">
      <dgm:prSet/>
      <dgm:spPr/>
      <dgm:t>
        <a:bodyPr/>
        <a:lstStyle/>
        <a:p>
          <a:endParaRPr lang="ru-RU"/>
        </a:p>
      </dgm:t>
    </dgm:pt>
    <dgm:pt modelId="{4ECF9CEB-4B62-42D3-8E20-4B718212744B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dirty="0" smtClean="0"/>
            <a:t>Международное движение капиталов и рабочей силы</a:t>
          </a:r>
          <a:endParaRPr lang="ru-RU" dirty="0"/>
        </a:p>
      </dgm:t>
    </dgm:pt>
    <dgm:pt modelId="{77A44FE5-8A0E-49E1-8EE2-928C188BFA0A}" type="parTrans" cxnId="{91B703DE-FC6C-4A7D-A484-A1A2226CDCEE}">
      <dgm:prSet/>
      <dgm:spPr/>
      <dgm:t>
        <a:bodyPr/>
        <a:lstStyle/>
        <a:p>
          <a:endParaRPr lang="ru-RU"/>
        </a:p>
      </dgm:t>
    </dgm:pt>
    <dgm:pt modelId="{9EF2A3FC-CE23-43BA-B1F9-B1F73D05804A}" type="sibTrans" cxnId="{91B703DE-FC6C-4A7D-A484-A1A2226CDCEE}">
      <dgm:prSet/>
      <dgm:spPr/>
      <dgm:t>
        <a:bodyPr/>
        <a:lstStyle/>
        <a:p>
          <a:endParaRPr lang="ru-RU"/>
        </a:p>
      </dgm:t>
    </dgm:pt>
    <dgm:pt modelId="{69BCA54B-F878-49FC-A8F1-79D6DDEEF59F}">
      <dgm:prSet phldrT="[Текст]" phldr="1"/>
      <dgm:spPr>
        <a:solidFill>
          <a:schemeClr val="accent6"/>
        </a:solidFill>
      </dgm:spPr>
      <dgm:t>
        <a:bodyPr/>
        <a:lstStyle/>
        <a:p>
          <a:endParaRPr lang="ru-RU" dirty="0"/>
        </a:p>
      </dgm:t>
    </dgm:pt>
    <dgm:pt modelId="{2B00273D-E08D-4144-9B2B-980AAA20F4DA}" type="parTrans" cxnId="{6DF995D2-263E-4D53-B78F-776BB6103441}">
      <dgm:prSet/>
      <dgm:spPr/>
      <dgm:t>
        <a:bodyPr/>
        <a:lstStyle/>
        <a:p>
          <a:endParaRPr lang="ru-RU"/>
        </a:p>
      </dgm:t>
    </dgm:pt>
    <dgm:pt modelId="{5FD8A829-6FA6-4A71-B1F2-FF89B6C2C4E5}" type="sibTrans" cxnId="{6DF995D2-263E-4D53-B78F-776BB6103441}">
      <dgm:prSet/>
      <dgm:spPr/>
      <dgm:t>
        <a:bodyPr/>
        <a:lstStyle/>
        <a:p>
          <a:endParaRPr lang="ru-RU"/>
        </a:p>
      </dgm:t>
    </dgm:pt>
    <dgm:pt modelId="{D4E94D7A-7BD2-4F51-834B-E7F473DF9136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dirty="0" smtClean="0"/>
            <a:t>Мировые валютные отношения</a:t>
          </a:r>
          <a:endParaRPr lang="ru-RU" dirty="0"/>
        </a:p>
      </dgm:t>
    </dgm:pt>
    <dgm:pt modelId="{C479FFA2-6579-4CAF-8AE5-ED8917660707}" type="parTrans" cxnId="{31282139-A21F-4CE6-B556-699D536C3F21}">
      <dgm:prSet/>
      <dgm:spPr/>
      <dgm:t>
        <a:bodyPr/>
        <a:lstStyle/>
        <a:p>
          <a:endParaRPr lang="ru-RU"/>
        </a:p>
      </dgm:t>
    </dgm:pt>
    <dgm:pt modelId="{3E1F5401-CD9D-438E-841E-9BB99431A7BE}" type="sibTrans" cxnId="{31282139-A21F-4CE6-B556-699D536C3F21}">
      <dgm:prSet/>
      <dgm:spPr/>
      <dgm:t>
        <a:bodyPr/>
        <a:lstStyle/>
        <a:p>
          <a:endParaRPr lang="ru-RU"/>
        </a:p>
      </dgm:t>
    </dgm:pt>
    <dgm:pt modelId="{8E34CB21-FE43-4531-9506-9B362666DAF6}" type="pres">
      <dgm:prSet presAssocID="{0193913A-060B-4A7E-B7F3-3AC1AB1AB64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740878-A9B6-40AF-BF25-E2D8BFCF3DA9}" type="pres">
      <dgm:prSet presAssocID="{00B9A5B6-4D8D-43CB-BA89-8F3AD3E7DC8B}" presName="composite" presStyleCnt="0"/>
      <dgm:spPr/>
    </dgm:pt>
    <dgm:pt modelId="{097F3B21-2416-4191-B2A2-824C7E8FADD4}" type="pres">
      <dgm:prSet presAssocID="{00B9A5B6-4D8D-43CB-BA89-8F3AD3E7DC8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53C62-9D18-4AAB-8765-9C2974E18D25}" type="pres">
      <dgm:prSet presAssocID="{00B9A5B6-4D8D-43CB-BA89-8F3AD3E7DC8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37B40-B8FF-495A-A2CD-1CA346AEA02B}" type="pres">
      <dgm:prSet presAssocID="{062F0CD5-74A5-459D-8418-5B4CD19E3039}" presName="sp" presStyleCnt="0"/>
      <dgm:spPr/>
    </dgm:pt>
    <dgm:pt modelId="{31D4C1F9-C8D4-4989-9609-25287614D1D7}" type="pres">
      <dgm:prSet presAssocID="{FF96EB7D-5BCA-497B-A554-DDB1ED025F9C}" presName="composite" presStyleCnt="0"/>
      <dgm:spPr/>
    </dgm:pt>
    <dgm:pt modelId="{D94A8C75-96EC-4D96-9F25-E259A14060A9}" type="pres">
      <dgm:prSet presAssocID="{FF96EB7D-5BCA-497B-A554-DDB1ED025F9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A886D5-DD3D-4258-8E39-64EDA761EA70}" type="pres">
      <dgm:prSet presAssocID="{FF96EB7D-5BCA-497B-A554-DDB1ED025F9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31DEA-59C5-42E8-B61D-03C8B95B55A2}" type="pres">
      <dgm:prSet presAssocID="{64DDADBC-5E07-4ACD-AB47-FE845221EDA8}" presName="sp" presStyleCnt="0"/>
      <dgm:spPr/>
    </dgm:pt>
    <dgm:pt modelId="{25DDEAE0-28D2-4EBA-BE9B-D85E6839D4BA}" type="pres">
      <dgm:prSet presAssocID="{69BCA54B-F878-49FC-A8F1-79D6DDEEF59F}" presName="composite" presStyleCnt="0"/>
      <dgm:spPr/>
    </dgm:pt>
    <dgm:pt modelId="{3110B5D6-3E03-4696-8078-501C32A3A95A}" type="pres">
      <dgm:prSet presAssocID="{69BCA54B-F878-49FC-A8F1-79D6DDEEF59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47A6D-25D3-4BFD-A726-649A42B6D16F}" type="pres">
      <dgm:prSet presAssocID="{69BCA54B-F878-49FC-A8F1-79D6DDEEF59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2A5A1A-7457-4111-A3A5-ADF27FF9C63A}" type="presOf" srcId="{FF96EB7D-5BCA-497B-A554-DDB1ED025F9C}" destId="{D94A8C75-96EC-4D96-9F25-E259A14060A9}" srcOrd="0" destOrd="0" presId="urn:microsoft.com/office/officeart/2005/8/layout/chevron2"/>
    <dgm:cxn modelId="{F4462214-0381-4035-BD72-19904213BD41}" type="presOf" srcId="{4ECF9CEB-4B62-42D3-8E20-4B718212744B}" destId="{30A886D5-DD3D-4258-8E39-64EDA761EA70}" srcOrd="0" destOrd="0" presId="urn:microsoft.com/office/officeart/2005/8/layout/chevron2"/>
    <dgm:cxn modelId="{94CC3A2F-7933-423D-B6D7-32A7358057CA}" srcId="{00B9A5B6-4D8D-43CB-BA89-8F3AD3E7DC8B}" destId="{29D12CAF-D959-4C55-BFE2-2FE5422C46FA}" srcOrd="0" destOrd="0" parTransId="{C8264825-D4D1-454B-9B5A-BD72BDEBB110}" sibTransId="{5C062887-E753-40C2-832B-9676E8F576A0}"/>
    <dgm:cxn modelId="{ED9F9701-EB5B-495E-B9BF-898B93FB555C}" type="presOf" srcId="{29D12CAF-D959-4C55-BFE2-2FE5422C46FA}" destId="{25A53C62-9D18-4AAB-8765-9C2974E18D25}" srcOrd="0" destOrd="0" presId="urn:microsoft.com/office/officeart/2005/8/layout/chevron2"/>
    <dgm:cxn modelId="{E0476D62-0942-4DB7-854C-746DB539F0D7}" type="presOf" srcId="{69BCA54B-F878-49FC-A8F1-79D6DDEEF59F}" destId="{3110B5D6-3E03-4696-8078-501C32A3A95A}" srcOrd="0" destOrd="0" presId="urn:microsoft.com/office/officeart/2005/8/layout/chevron2"/>
    <dgm:cxn modelId="{702F993C-26D4-4372-A995-1C7D679D8689}" type="presOf" srcId="{00B9A5B6-4D8D-43CB-BA89-8F3AD3E7DC8B}" destId="{097F3B21-2416-4191-B2A2-824C7E8FADD4}" srcOrd="0" destOrd="0" presId="urn:microsoft.com/office/officeart/2005/8/layout/chevron2"/>
    <dgm:cxn modelId="{7225C215-70AC-4B03-BED7-3E6FEDE79D41}" srcId="{0193913A-060B-4A7E-B7F3-3AC1AB1AB641}" destId="{FF96EB7D-5BCA-497B-A554-DDB1ED025F9C}" srcOrd="1" destOrd="0" parTransId="{58895EC1-D337-4D08-A9AA-52E9D46494FB}" sibTransId="{64DDADBC-5E07-4ACD-AB47-FE845221EDA8}"/>
    <dgm:cxn modelId="{478CBFDE-DDCF-46D3-A7CA-FDF4B3D6C76B}" type="presOf" srcId="{D4E94D7A-7BD2-4F51-834B-E7F473DF9136}" destId="{2EB47A6D-25D3-4BFD-A726-649A42B6D16F}" srcOrd="0" destOrd="0" presId="urn:microsoft.com/office/officeart/2005/8/layout/chevron2"/>
    <dgm:cxn modelId="{1D59E292-467E-4415-9E0D-85909A1639D9}" type="presOf" srcId="{0193913A-060B-4A7E-B7F3-3AC1AB1AB641}" destId="{8E34CB21-FE43-4531-9506-9B362666DAF6}" srcOrd="0" destOrd="0" presId="urn:microsoft.com/office/officeart/2005/8/layout/chevron2"/>
    <dgm:cxn modelId="{0142CB8F-B0FC-46AA-A9E9-760DA17071DB}" srcId="{0193913A-060B-4A7E-B7F3-3AC1AB1AB641}" destId="{00B9A5B6-4D8D-43CB-BA89-8F3AD3E7DC8B}" srcOrd="0" destOrd="0" parTransId="{D82A61A7-E3AF-4EE5-949F-06D999021D99}" sibTransId="{062F0CD5-74A5-459D-8418-5B4CD19E3039}"/>
    <dgm:cxn modelId="{91B703DE-FC6C-4A7D-A484-A1A2226CDCEE}" srcId="{FF96EB7D-5BCA-497B-A554-DDB1ED025F9C}" destId="{4ECF9CEB-4B62-42D3-8E20-4B718212744B}" srcOrd="0" destOrd="0" parTransId="{77A44FE5-8A0E-49E1-8EE2-928C188BFA0A}" sibTransId="{9EF2A3FC-CE23-43BA-B1F9-B1F73D05804A}"/>
    <dgm:cxn modelId="{31282139-A21F-4CE6-B556-699D536C3F21}" srcId="{69BCA54B-F878-49FC-A8F1-79D6DDEEF59F}" destId="{D4E94D7A-7BD2-4F51-834B-E7F473DF9136}" srcOrd="0" destOrd="0" parTransId="{C479FFA2-6579-4CAF-8AE5-ED8917660707}" sibTransId="{3E1F5401-CD9D-438E-841E-9BB99431A7BE}"/>
    <dgm:cxn modelId="{6DF995D2-263E-4D53-B78F-776BB6103441}" srcId="{0193913A-060B-4A7E-B7F3-3AC1AB1AB641}" destId="{69BCA54B-F878-49FC-A8F1-79D6DDEEF59F}" srcOrd="2" destOrd="0" parTransId="{2B00273D-E08D-4144-9B2B-980AAA20F4DA}" sibTransId="{5FD8A829-6FA6-4A71-B1F2-FF89B6C2C4E5}"/>
    <dgm:cxn modelId="{1F07ABCE-C0FE-4D63-B8C5-942F17CFC51A}" type="presParOf" srcId="{8E34CB21-FE43-4531-9506-9B362666DAF6}" destId="{45740878-A9B6-40AF-BF25-E2D8BFCF3DA9}" srcOrd="0" destOrd="0" presId="urn:microsoft.com/office/officeart/2005/8/layout/chevron2"/>
    <dgm:cxn modelId="{09497125-9368-417D-9D49-FBD03481549E}" type="presParOf" srcId="{45740878-A9B6-40AF-BF25-E2D8BFCF3DA9}" destId="{097F3B21-2416-4191-B2A2-824C7E8FADD4}" srcOrd="0" destOrd="0" presId="urn:microsoft.com/office/officeart/2005/8/layout/chevron2"/>
    <dgm:cxn modelId="{555EF6D0-F0F0-4666-AE3C-D370643022E7}" type="presParOf" srcId="{45740878-A9B6-40AF-BF25-E2D8BFCF3DA9}" destId="{25A53C62-9D18-4AAB-8765-9C2974E18D25}" srcOrd="1" destOrd="0" presId="urn:microsoft.com/office/officeart/2005/8/layout/chevron2"/>
    <dgm:cxn modelId="{E5323688-FD20-4833-BE49-988E2A2AE688}" type="presParOf" srcId="{8E34CB21-FE43-4531-9506-9B362666DAF6}" destId="{88237B40-B8FF-495A-A2CD-1CA346AEA02B}" srcOrd="1" destOrd="0" presId="urn:microsoft.com/office/officeart/2005/8/layout/chevron2"/>
    <dgm:cxn modelId="{DEFC2434-C6C5-4F83-AC90-D3087075A985}" type="presParOf" srcId="{8E34CB21-FE43-4531-9506-9B362666DAF6}" destId="{31D4C1F9-C8D4-4989-9609-25287614D1D7}" srcOrd="2" destOrd="0" presId="urn:microsoft.com/office/officeart/2005/8/layout/chevron2"/>
    <dgm:cxn modelId="{1E36D5EB-CC5B-4BEE-B446-B2E37DC893D1}" type="presParOf" srcId="{31D4C1F9-C8D4-4989-9609-25287614D1D7}" destId="{D94A8C75-96EC-4D96-9F25-E259A14060A9}" srcOrd="0" destOrd="0" presId="urn:microsoft.com/office/officeart/2005/8/layout/chevron2"/>
    <dgm:cxn modelId="{B1B81EF5-5C4B-47C5-A24D-0B7F651319E7}" type="presParOf" srcId="{31D4C1F9-C8D4-4989-9609-25287614D1D7}" destId="{30A886D5-DD3D-4258-8E39-64EDA761EA70}" srcOrd="1" destOrd="0" presId="urn:microsoft.com/office/officeart/2005/8/layout/chevron2"/>
    <dgm:cxn modelId="{26AE6AF5-3A77-4261-9E44-A912CCB7D544}" type="presParOf" srcId="{8E34CB21-FE43-4531-9506-9B362666DAF6}" destId="{AF631DEA-59C5-42E8-B61D-03C8B95B55A2}" srcOrd="3" destOrd="0" presId="urn:microsoft.com/office/officeart/2005/8/layout/chevron2"/>
    <dgm:cxn modelId="{1E6CE591-F1F9-473E-A514-BEE17E60A152}" type="presParOf" srcId="{8E34CB21-FE43-4531-9506-9B362666DAF6}" destId="{25DDEAE0-28D2-4EBA-BE9B-D85E6839D4BA}" srcOrd="4" destOrd="0" presId="urn:microsoft.com/office/officeart/2005/8/layout/chevron2"/>
    <dgm:cxn modelId="{F73AF649-7439-4AA5-94A4-50B5783D9EFF}" type="presParOf" srcId="{25DDEAE0-28D2-4EBA-BE9B-D85E6839D4BA}" destId="{3110B5D6-3E03-4696-8078-501C32A3A95A}" srcOrd="0" destOrd="0" presId="urn:microsoft.com/office/officeart/2005/8/layout/chevron2"/>
    <dgm:cxn modelId="{4579590E-322D-4F06-BAEB-312B76702E0F}" type="presParOf" srcId="{25DDEAE0-28D2-4EBA-BE9B-D85E6839D4BA}" destId="{2EB47A6D-25D3-4BFD-A726-649A42B6D1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D9BFC3A-ECEE-4003-BA16-1EF1322F02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5C2F9D-2CA2-46FB-B294-44DC38EE8124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Нетарифные методы регулирования внешней торговли</a:t>
          </a:r>
          <a:endParaRPr lang="ru-RU" sz="2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D06ED0-89A3-4FF0-AB1D-E65ACF38B859}" type="parTrans" cxnId="{7E767F85-658D-4E9F-8D4B-52140D6D0DFF}">
      <dgm:prSet/>
      <dgm:spPr/>
      <dgm:t>
        <a:bodyPr/>
        <a:lstStyle/>
        <a:p>
          <a:endParaRPr lang="ru-RU"/>
        </a:p>
      </dgm:t>
    </dgm:pt>
    <dgm:pt modelId="{5ACF8DA7-D157-4601-8CE8-8C4CD1D08F2E}" type="sibTrans" cxnId="{7E767F85-658D-4E9F-8D4B-52140D6D0DFF}">
      <dgm:prSet/>
      <dgm:spPr/>
      <dgm:t>
        <a:bodyPr/>
        <a:lstStyle/>
        <a:p>
          <a:endParaRPr lang="ru-RU"/>
        </a:p>
      </dgm:t>
    </dgm:pt>
    <dgm:pt modelId="{1509BC99-A38E-43AB-B6C9-7A517EF9266B}" type="asst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Установление квот</a:t>
          </a:r>
          <a:r>
            <a: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количественные ограничения ввоза или вывоза определённого товара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38A718-9433-4287-944F-FCE605BFF1AF}" type="parTrans" cxnId="{A4977ECD-605C-4A14-9C04-EF6AFF5C8D6E}">
      <dgm:prSet/>
      <dgm:spPr/>
      <dgm:t>
        <a:bodyPr/>
        <a:lstStyle/>
        <a:p>
          <a:endParaRPr lang="ru-RU"/>
        </a:p>
      </dgm:t>
    </dgm:pt>
    <dgm:pt modelId="{6C85F2AF-27F6-4088-8D33-9FB9B731A085}" type="sibTrans" cxnId="{A4977ECD-605C-4A14-9C04-EF6AFF5C8D6E}">
      <dgm:prSet/>
      <dgm:spPr/>
      <dgm:t>
        <a:bodyPr/>
        <a:lstStyle/>
        <a:p>
          <a:endParaRPr lang="ru-RU"/>
        </a:p>
      </dgm:t>
    </dgm:pt>
    <dgm:pt modelId="{A099CB48-4EAC-4047-8605-6688ACF33BDF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Демпинг - </a:t>
          </a:r>
          <a:r>
            <a:rPr lang="ru-RU" sz="2400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продажа товаров в зарубежной стране по ценам ниже местных </a:t>
          </a:r>
          <a:endParaRPr lang="ru-RU" sz="2400" i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1E99356-5390-436E-9999-C5E184BDADB9}" type="parTrans" cxnId="{8BA07A51-C99D-4493-A16E-C6A2159C0FC7}">
      <dgm:prSet/>
      <dgm:spPr/>
      <dgm:t>
        <a:bodyPr/>
        <a:lstStyle/>
        <a:p>
          <a:endParaRPr lang="ru-RU"/>
        </a:p>
      </dgm:t>
    </dgm:pt>
    <dgm:pt modelId="{C8D58E71-1D83-4720-9B27-8D385E5439D6}" type="sibTrans" cxnId="{8BA07A51-C99D-4493-A16E-C6A2159C0FC7}">
      <dgm:prSet/>
      <dgm:spPr/>
      <dgm:t>
        <a:bodyPr/>
        <a:lstStyle/>
        <a:p>
          <a:endParaRPr lang="ru-RU"/>
        </a:p>
      </dgm:t>
    </dgm:pt>
    <dgm:pt modelId="{4DB040E6-58A1-49B7-8B99-A722C18C2E06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Установление</a:t>
          </a:r>
          <a:r>
            <a:rPr lang="ru-RU" sz="2400" i="1" dirty="0" smtClean="0">
              <a:solidFill>
                <a:srgbClr val="C00000"/>
              </a:solidFill>
            </a:rPr>
            <a:t> </a:t>
          </a:r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стандартов </a:t>
          </a:r>
          <a:r>
            <a: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ту или иную продукцию,</a:t>
          </a:r>
        </a:p>
        <a:p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лицензирование </a:t>
          </a:r>
          <a:endParaRPr lang="ru-RU" sz="2400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4677D4-ECE4-48C6-B741-3DED34767BA8}" type="parTrans" cxnId="{43D7012F-9391-4DC7-BB90-0BD556883ABC}">
      <dgm:prSet/>
      <dgm:spPr/>
      <dgm:t>
        <a:bodyPr/>
        <a:lstStyle/>
        <a:p>
          <a:endParaRPr lang="ru-RU"/>
        </a:p>
      </dgm:t>
    </dgm:pt>
    <dgm:pt modelId="{27542A00-4E05-4D45-8DD4-319B71DBBA07}" type="sibTrans" cxnId="{43D7012F-9391-4DC7-BB90-0BD556883ABC}">
      <dgm:prSet/>
      <dgm:spPr/>
      <dgm:t>
        <a:bodyPr/>
        <a:lstStyle/>
        <a:p>
          <a:endParaRPr lang="ru-RU"/>
        </a:p>
      </dgm:t>
    </dgm:pt>
    <dgm:pt modelId="{D886436F-C0D6-4CBD-8335-E6F507B755E5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Эмбарго –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установленный государством полный запрет торговли с какой-либо другой страной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1ED67A-6CE9-4D20-8B67-0841FB73F16D}" type="parTrans" cxnId="{E4BEE15A-ABF0-4DEB-8498-1B0779210713}">
      <dgm:prSet/>
      <dgm:spPr/>
      <dgm:t>
        <a:bodyPr/>
        <a:lstStyle/>
        <a:p>
          <a:endParaRPr lang="ru-RU"/>
        </a:p>
      </dgm:t>
    </dgm:pt>
    <dgm:pt modelId="{772CD847-7F9B-4D8E-B791-16DB258B6042}" type="sibTrans" cxnId="{E4BEE15A-ABF0-4DEB-8498-1B0779210713}">
      <dgm:prSet/>
      <dgm:spPr/>
      <dgm:t>
        <a:bodyPr/>
        <a:lstStyle/>
        <a:p>
          <a:endParaRPr lang="ru-RU"/>
        </a:p>
      </dgm:t>
    </dgm:pt>
    <dgm:pt modelId="{C39CAA01-512C-4C0F-BE92-FAB311263CF0}" type="pres">
      <dgm:prSet presAssocID="{1D9BFC3A-ECEE-4003-BA16-1EF1322F02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0E30EC0-9BFA-4236-A679-3634E0B288F0}" type="pres">
      <dgm:prSet presAssocID="{D75C2F9D-2CA2-46FB-B294-44DC38EE8124}" presName="hierRoot1" presStyleCnt="0">
        <dgm:presLayoutVars>
          <dgm:hierBranch val="init"/>
        </dgm:presLayoutVars>
      </dgm:prSet>
      <dgm:spPr/>
    </dgm:pt>
    <dgm:pt modelId="{BB7566EA-6092-4770-B628-B083C81979B7}" type="pres">
      <dgm:prSet presAssocID="{D75C2F9D-2CA2-46FB-B294-44DC38EE8124}" presName="rootComposite1" presStyleCnt="0"/>
      <dgm:spPr/>
    </dgm:pt>
    <dgm:pt modelId="{492C73A9-1579-4D4A-A19C-A0E581083C78}" type="pres">
      <dgm:prSet presAssocID="{D75C2F9D-2CA2-46FB-B294-44DC38EE8124}" presName="rootText1" presStyleLbl="node0" presStyleIdx="0" presStyleCnt="1" custScaleX="293441" custScaleY="75784" custLinFactNeighborX="-1219" custLinFactNeighborY="-466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D01F9B-0EE3-448A-835A-70F93479AC12}" type="pres">
      <dgm:prSet presAssocID="{D75C2F9D-2CA2-46FB-B294-44DC38EE812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6DB61D-9FC2-4E19-AD35-2A6F56F89BDC}" type="pres">
      <dgm:prSet presAssocID="{D75C2F9D-2CA2-46FB-B294-44DC38EE8124}" presName="hierChild2" presStyleCnt="0"/>
      <dgm:spPr/>
    </dgm:pt>
    <dgm:pt modelId="{758F08E7-FC3C-4BB3-8E78-F15A481D411B}" type="pres">
      <dgm:prSet presAssocID="{D1E99356-5390-436E-9999-C5E184BDADB9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B1062D9-EBDF-4C25-9FAC-7DA82766186C}" type="pres">
      <dgm:prSet presAssocID="{A099CB48-4EAC-4047-8605-6688ACF33BDF}" presName="hierRoot2" presStyleCnt="0">
        <dgm:presLayoutVars>
          <dgm:hierBranch val="init"/>
        </dgm:presLayoutVars>
      </dgm:prSet>
      <dgm:spPr/>
    </dgm:pt>
    <dgm:pt modelId="{A2B91BA2-6513-4047-96DE-802777B84824}" type="pres">
      <dgm:prSet presAssocID="{A099CB48-4EAC-4047-8605-6688ACF33BDF}" presName="rootComposite" presStyleCnt="0"/>
      <dgm:spPr/>
    </dgm:pt>
    <dgm:pt modelId="{C6C2A53D-02A0-4007-B636-CE1B3C66603E}" type="pres">
      <dgm:prSet presAssocID="{A099CB48-4EAC-4047-8605-6688ACF33BDF}" presName="rootText" presStyleLbl="node2" presStyleIdx="0" presStyleCnt="3" custScaleY="159806" custLinFactNeighborX="-10962" custLinFactNeighborY="-40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01E10A-D5F8-4EAB-B6A5-75CEA973B91B}" type="pres">
      <dgm:prSet presAssocID="{A099CB48-4EAC-4047-8605-6688ACF33BDF}" presName="rootConnector" presStyleLbl="node2" presStyleIdx="0" presStyleCnt="3"/>
      <dgm:spPr/>
      <dgm:t>
        <a:bodyPr/>
        <a:lstStyle/>
        <a:p>
          <a:endParaRPr lang="ru-RU"/>
        </a:p>
      </dgm:t>
    </dgm:pt>
    <dgm:pt modelId="{88245753-DB50-4DA5-AA44-87C88C0AE3A9}" type="pres">
      <dgm:prSet presAssocID="{A099CB48-4EAC-4047-8605-6688ACF33BDF}" presName="hierChild4" presStyleCnt="0"/>
      <dgm:spPr/>
    </dgm:pt>
    <dgm:pt modelId="{72AEA664-28A1-4A3C-B70D-806C03E77311}" type="pres">
      <dgm:prSet presAssocID="{A099CB48-4EAC-4047-8605-6688ACF33BDF}" presName="hierChild5" presStyleCnt="0"/>
      <dgm:spPr/>
    </dgm:pt>
    <dgm:pt modelId="{75088FE2-57C7-44B1-B1CE-E80F002B5351}" type="pres">
      <dgm:prSet presAssocID="{F94677D4-ECE4-48C6-B741-3DED34767BA8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AEFB7E7-5625-4AD2-B0B5-4EE7B9A8350D}" type="pres">
      <dgm:prSet presAssocID="{4DB040E6-58A1-49B7-8B99-A722C18C2E06}" presName="hierRoot2" presStyleCnt="0">
        <dgm:presLayoutVars>
          <dgm:hierBranch val="init"/>
        </dgm:presLayoutVars>
      </dgm:prSet>
      <dgm:spPr/>
    </dgm:pt>
    <dgm:pt modelId="{D7EE3812-67D4-4A94-82E2-F34B6BC7F950}" type="pres">
      <dgm:prSet presAssocID="{4DB040E6-58A1-49B7-8B99-A722C18C2E06}" presName="rootComposite" presStyleCnt="0"/>
      <dgm:spPr/>
    </dgm:pt>
    <dgm:pt modelId="{D866DD82-13E6-45FB-A351-11D9A6B219E2}" type="pres">
      <dgm:prSet presAssocID="{4DB040E6-58A1-49B7-8B99-A722C18C2E06}" presName="rootText" presStyleLbl="node2" presStyleIdx="1" presStyleCnt="3" custScaleY="159215" custLinFactNeighborX="-2058" custLinFactNeighborY="-40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3A6D4D-6C52-489F-A2F7-8C161C242F2F}" type="pres">
      <dgm:prSet presAssocID="{4DB040E6-58A1-49B7-8B99-A722C18C2E06}" presName="rootConnector" presStyleLbl="node2" presStyleIdx="1" presStyleCnt="3"/>
      <dgm:spPr/>
      <dgm:t>
        <a:bodyPr/>
        <a:lstStyle/>
        <a:p>
          <a:endParaRPr lang="ru-RU"/>
        </a:p>
      </dgm:t>
    </dgm:pt>
    <dgm:pt modelId="{DC195462-DBAD-420A-BF6E-C2914612F3E7}" type="pres">
      <dgm:prSet presAssocID="{4DB040E6-58A1-49B7-8B99-A722C18C2E06}" presName="hierChild4" presStyleCnt="0"/>
      <dgm:spPr/>
    </dgm:pt>
    <dgm:pt modelId="{0ED4913A-F9E9-45EF-9710-AFB319D7DDCD}" type="pres">
      <dgm:prSet presAssocID="{4DB040E6-58A1-49B7-8B99-A722C18C2E06}" presName="hierChild5" presStyleCnt="0"/>
      <dgm:spPr/>
    </dgm:pt>
    <dgm:pt modelId="{6E011FAB-86EC-44CF-A1FF-4CB4AF77A733}" type="pres">
      <dgm:prSet presAssocID="{E21ED67A-6CE9-4D20-8B67-0841FB73F16D}" presName="Name37" presStyleLbl="parChTrans1D2" presStyleIdx="2" presStyleCnt="4"/>
      <dgm:spPr/>
      <dgm:t>
        <a:bodyPr/>
        <a:lstStyle/>
        <a:p>
          <a:endParaRPr lang="ru-RU"/>
        </a:p>
      </dgm:t>
    </dgm:pt>
    <dgm:pt modelId="{64A7AC7C-18F7-4DB5-8F7F-3D5F2EFD950C}" type="pres">
      <dgm:prSet presAssocID="{D886436F-C0D6-4CBD-8335-E6F507B755E5}" presName="hierRoot2" presStyleCnt="0">
        <dgm:presLayoutVars>
          <dgm:hierBranch val="init"/>
        </dgm:presLayoutVars>
      </dgm:prSet>
      <dgm:spPr/>
    </dgm:pt>
    <dgm:pt modelId="{43E5A4D4-8BD0-4E8C-B95F-E3CA981A439C}" type="pres">
      <dgm:prSet presAssocID="{D886436F-C0D6-4CBD-8335-E6F507B755E5}" presName="rootComposite" presStyleCnt="0"/>
      <dgm:spPr/>
    </dgm:pt>
    <dgm:pt modelId="{DDA3241C-C91D-4086-9971-C9A119BA6D15}" type="pres">
      <dgm:prSet presAssocID="{D886436F-C0D6-4CBD-8335-E6F507B755E5}" presName="rootText" presStyleLbl="node2" presStyleIdx="2" presStyleCnt="3" custScaleY="194093" custLinFactNeighborX="660" custLinFactNeighborY="-402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969095-BF15-4D5E-BCAF-7E5C218F5FF9}" type="pres">
      <dgm:prSet presAssocID="{D886436F-C0D6-4CBD-8335-E6F507B755E5}" presName="rootConnector" presStyleLbl="node2" presStyleIdx="2" presStyleCnt="3"/>
      <dgm:spPr/>
      <dgm:t>
        <a:bodyPr/>
        <a:lstStyle/>
        <a:p>
          <a:endParaRPr lang="ru-RU"/>
        </a:p>
      </dgm:t>
    </dgm:pt>
    <dgm:pt modelId="{9595997A-06C1-415D-9125-089A7A8511FB}" type="pres">
      <dgm:prSet presAssocID="{D886436F-C0D6-4CBD-8335-E6F507B755E5}" presName="hierChild4" presStyleCnt="0"/>
      <dgm:spPr/>
    </dgm:pt>
    <dgm:pt modelId="{1074585F-D4AD-4E60-ABDF-9E4103997695}" type="pres">
      <dgm:prSet presAssocID="{D886436F-C0D6-4CBD-8335-E6F507B755E5}" presName="hierChild5" presStyleCnt="0"/>
      <dgm:spPr/>
    </dgm:pt>
    <dgm:pt modelId="{66ED56E5-7D2E-4616-8861-992A2BB90AF6}" type="pres">
      <dgm:prSet presAssocID="{D75C2F9D-2CA2-46FB-B294-44DC38EE8124}" presName="hierChild3" presStyleCnt="0"/>
      <dgm:spPr/>
    </dgm:pt>
    <dgm:pt modelId="{F44211F2-F5A7-4BF2-A393-2D29F8DCB892}" type="pres">
      <dgm:prSet presAssocID="{5E38A718-9433-4287-944F-FCE605BFF1AF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EE4E81FC-DD2A-4B5E-B949-87B42A2FC4C3}" type="pres">
      <dgm:prSet presAssocID="{1509BC99-A38E-43AB-B6C9-7A517EF9266B}" presName="hierRoot3" presStyleCnt="0">
        <dgm:presLayoutVars>
          <dgm:hierBranch val="init"/>
        </dgm:presLayoutVars>
      </dgm:prSet>
      <dgm:spPr/>
    </dgm:pt>
    <dgm:pt modelId="{623D8F92-5ACC-4878-B079-E3B0786F3607}" type="pres">
      <dgm:prSet presAssocID="{1509BC99-A38E-43AB-B6C9-7A517EF9266B}" presName="rootComposite3" presStyleCnt="0"/>
      <dgm:spPr/>
    </dgm:pt>
    <dgm:pt modelId="{2666FE7B-B1EF-4D47-9C6D-FC5CF1D58B4D}" type="pres">
      <dgm:prSet presAssocID="{1509BC99-A38E-43AB-B6C9-7A517EF9266B}" presName="rootText3" presStyleLbl="asst1" presStyleIdx="0" presStyleCnt="1" custScaleX="171828" custScaleY="106017" custLinFactNeighborX="-93" custLinFactNeighborY="-33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B56DA4-092B-4746-B175-308ECFA51985}" type="pres">
      <dgm:prSet presAssocID="{1509BC99-A38E-43AB-B6C9-7A517EF9266B}" presName="rootConnector3" presStyleLbl="asst1" presStyleIdx="0" presStyleCnt="1"/>
      <dgm:spPr/>
      <dgm:t>
        <a:bodyPr/>
        <a:lstStyle/>
        <a:p>
          <a:endParaRPr lang="ru-RU"/>
        </a:p>
      </dgm:t>
    </dgm:pt>
    <dgm:pt modelId="{1FD2F8C1-57B5-4019-BB72-FF4D1DD435E6}" type="pres">
      <dgm:prSet presAssocID="{1509BC99-A38E-43AB-B6C9-7A517EF9266B}" presName="hierChild6" presStyleCnt="0"/>
      <dgm:spPr/>
    </dgm:pt>
    <dgm:pt modelId="{71658CFD-46CF-4BF8-BF9C-97A063535977}" type="pres">
      <dgm:prSet presAssocID="{1509BC99-A38E-43AB-B6C9-7A517EF9266B}" presName="hierChild7" presStyleCnt="0"/>
      <dgm:spPr/>
    </dgm:pt>
  </dgm:ptLst>
  <dgm:cxnLst>
    <dgm:cxn modelId="{7E767F85-658D-4E9F-8D4B-52140D6D0DFF}" srcId="{1D9BFC3A-ECEE-4003-BA16-1EF1322F023B}" destId="{D75C2F9D-2CA2-46FB-B294-44DC38EE8124}" srcOrd="0" destOrd="0" parTransId="{B0D06ED0-89A3-4FF0-AB1D-E65ACF38B859}" sibTransId="{5ACF8DA7-D157-4601-8CE8-8C4CD1D08F2E}"/>
    <dgm:cxn modelId="{E4BEE15A-ABF0-4DEB-8498-1B0779210713}" srcId="{D75C2F9D-2CA2-46FB-B294-44DC38EE8124}" destId="{D886436F-C0D6-4CBD-8335-E6F507B755E5}" srcOrd="3" destOrd="0" parTransId="{E21ED67A-6CE9-4D20-8B67-0841FB73F16D}" sibTransId="{772CD847-7F9B-4D8E-B791-16DB258B6042}"/>
    <dgm:cxn modelId="{A4977ECD-605C-4A14-9C04-EF6AFF5C8D6E}" srcId="{D75C2F9D-2CA2-46FB-B294-44DC38EE8124}" destId="{1509BC99-A38E-43AB-B6C9-7A517EF9266B}" srcOrd="0" destOrd="0" parTransId="{5E38A718-9433-4287-944F-FCE605BFF1AF}" sibTransId="{6C85F2AF-27F6-4088-8D33-9FB9B731A085}"/>
    <dgm:cxn modelId="{395AC430-DC94-4BC7-84BB-724967C12635}" type="presOf" srcId="{A099CB48-4EAC-4047-8605-6688ACF33BDF}" destId="{AE01E10A-D5F8-4EAB-B6A5-75CEA973B91B}" srcOrd="1" destOrd="0" presId="urn:microsoft.com/office/officeart/2005/8/layout/orgChart1"/>
    <dgm:cxn modelId="{8A94AE01-5873-4326-B154-B753481B21D9}" type="presOf" srcId="{D75C2F9D-2CA2-46FB-B294-44DC38EE8124}" destId="{C5D01F9B-0EE3-448A-835A-70F93479AC12}" srcOrd="1" destOrd="0" presId="urn:microsoft.com/office/officeart/2005/8/layout/orgChart1"/>
    <dgm:cxn modelId="{86397700-1305-4707-BF66-EE0FCB51768A}" type="presOf" srcId="{D886436F-C0D6-4CBD-8335-E6F507B755E5}" destId="{07969095-BF15-4D5E-BCAF-7E5C218F5FF9}" srcOrd="1" destOrd="0" presId="urn:microsoft.com/office/officeart/2005/8/layout/orgChart1"/>
    <dgm:cxn modelId="{73D772DF-48E5-402F-A0E4-6BC48073544E}" type="presOf" srcId="{5E38A718-9433-4287-944F-FCE605BFF1AF}" destId="{F44211F2-F5A7-4BF2-A393-2D29F8DCB892}" srcOrd="0" destOrd="0" presId="urn:microsoft.com/office/officeart/2005/8/layout/orgChart1"/>
    <dgm:cxn modelId="{F4DB481F-DB77-495F-9094-CAAF3EEC5929}" type="presOf" srcId="{D1E99356-5390-436E-9999-C5E184BDADB9}" destId="{758F08E7-FC3C-4BB3-8E78-F15A481D411B}" srcOrd="0" destOrd="0" presId="urn:microsoft.com/office/officeart/2005/8/layout/orgChart1"/>
    <dgm:cxn modelId="{54897BB7-6900-4511-9A6F-1A61F761516E}" type="presOf" srcId="{D886436F-C0D6-4CBD-8335-E6F507B755E5}" destId="{DDA3241C-C91D-4086-9971-C9A119BA6D15}" srcOrd="0" destOrd="0" presId="urn:microsoft.com/office/officeart/2005/8/layout/orgChart1"/>
    <dgm:cxn modelId="{D35BD7CE-C389-4F6F-9052-6B054838B8DA}" type="presOf" srcId="{A099CB48-4EAC-4047-8605-6688ACF33BDF}" destId="{C6C2A53D-02A0-4007-B636-CE1B3C66603E}" srcOrd="0" destOrd="0" presId="urn:microsoft.com/office/officeart/2005/8/layout/orgChart1"/>
    <dgm:cxn modelId="{43D7012F-9391-4DC7-BB90-0BD556883ABC}" srcId="{D75C2F9D-2CA2-46FB-B294-44DC38EE8124}" destId="{4DB040E6-58A1-49B7-8B99-A722C18C2E06}" srcOrd="2" destOrd="0" parTransId="{F94677D4-ECE4-48C6-B741-3DED34767BA8}" sibTransId="{27542A00-4E05-4D45-8DD4-319B71DBBA07}"/>
    <dgm:cxn modelId="{57A23DE9-360B-4CA6-B904-FB2AF4D53D38}" type="presOf" srcId="{E21ED67A-6CE9-4D20-8B67-0841FB73F16D}" destId="{6E011FAB-86EC-44CF-A1FF-4CB4AF77A733}" srcOrd="0" destOrd="0" presId="urn:microsoft.com/office/officeart/2005/8/layout/orgChart1"/>
    <dgm:cxn modelId="{7699BBAD-82BE-4914-9620-333D3BD586AB}" type="presOf" srcId="{1D9BFC3A-ECEE-4003-BA16-1EF1322F023B}" destId="{C39CAA01-512C-4C0F-BE92-FAB311263CF0}" srcOrd="0" destOrd="0" presId="urn:microsoft.com/office/officeart/2005/8/layout/orgChart1"/>
    <dgm:cxn modelId="{2460D0E7-6CDB-40B9-BEE4-D2D2FDC61522}" type="presOf" srcId="{1509BC99-A38E-43AB-B6C9-7A517EF9266B}" destId="{EFB56DA4-092B-4746-B175-308ECFA51985}" srcOrd="1" destOrd="0" presId="urn:microsoft.com/office/officeart/2005/8/layout/orgChart1"/>
    <dgm:cxn modelId="{3A6BCEEC-0EAE-4D24-9097-43FF713A265F}" type="presOf" srcId="{F94677D4-ECE4-48C6-B741-3DED34767BA8}" destId="{75088FE2-57C7-44B1-B1CE-E80F002B5351}" srcOrd="0" destOrd="0" presId="urn:microsoft.com/office/officeart/2005/8/layout/orgChart1"/>
    <dgm:cxn modelId="{B834EB4F-8DBC-4DDB-BC78-ECF7A81DB341}" type="presOf" srcId="{1509BC99-A38E-43AB-B6C9-7A517EF9266B}" destId="{2666FE7B-B1EF-4D47-9C6D-FC5CF1D58B4D}" srcOrd="0" destOrd="0" presId="urn:microsoft.com/office/officeart/2005/8/layout/orgChart1"/>
    <dgm:cxn modelId="{ADDAF62C-6234-4B3C-8160-1EF62782F9E4}" type="presOf" srcId="{D75C2F9D-2CA2-46FB-B294-44DC38EE8124}" destId="{492C73A9-1579-4D4A-A19C-A0E581083C78}" srcOrd="0" destOrd="0" presId="urn:microsoft.com/office/officeart/2005/8/layout/orgChart1"/>
    <dgm:cxn modelId="{296B74A3-C8CC-4EF5-9BE6-AC7C2B8A3086}" type="presOf" srcId="{4DB040E6-58A1-49B7-8B99-A722C18C2E06}" destId="{D866DD82-13E6-45FB-A351-11D9A6B219E2}" srcOrd="0" destOrd="0" presId="urn:microsoft.com/office/officeart/2005/8/layout/orgChart1"/>
    <dgm:cxn modelId="{26171214-C17E-4E6E-9E92-E0A24C67011B}" type="presOf" srcId="{4DB040E6-58A1-49B7-8B99-A722C18C2E06}" destId="{B03A6D4D-6C52-489F-A2F7-8C161C242F2F}" srcOrd="1" destOrd="0" presId="urn:microsoft.com/office/officeart/2005/8/layout/orgChart1"/>
    <dgm:cxn modelId="{8BA07A51-C99D-4493-A16E-C6A2159C0FC7}" srcId="{D75C2F9D-2CA2-46FB-B294-44DC38EE8124}" destId="{A099CB48-4EAC-4047-8605-6688ACF33BDF}" srcOrd="1" destOrd="0" parTransId="{D1E99356-5390-436E-9999-C5E184BDADB9}" sibTransId="{C8D58E71-1D83-4720-9B27-8D385E5439D6}"/>
    <dgm:cxn modelId="{F7BC91FB-E558-4902-8A0F-B3F2296AEB7F}" type="presParOf" srcId="{C39CAA01-512C-4C0F-BE92-FAB311263CF0}" destId="{30E30EC0-9BFA-4236-A679-3634E0B288F0}" srcOrd="0" destOrd="0" presId="urn:microsoft.com/office/officeart/2005/8/layout/orgChart1"/>
    <dgm:cxn modelId="{92EC7B9A-58B2-44EB-BC19-0269D18CB071}" type="presParOf" srcId="{30E30EC0-9BFA-4236-A679-3634E0B288F0}" destId="{BB7566EA-6092-4770-B628-B083C81979B7}" srcOrd="0" destOrd="0" presId="urn:microsoft.com/office/officeart/2005/8/layout/orgChart1"/>
    <dgm:cxn modelId="{5C2FC5DA-FD40-4B72-8596-0ABE270290B0}" type="presParOf" srcId="{BB7566EA-6092-4770-B628-B083C81979B7}" destId="{492C73A9-1579-4D4A-A19C-A0E581083C78}" srcOrd="0" destOrd="0" presId="urn:microsoft.com/office/officeart/2005/8/layout/orgChart1"/>
    <dgm:cxn modelId="{BCE96767-6898-4D57-89D2-E0921027EE0A}" type="presParOf" srcId="{BB7566EA-6092-4770-B628-B083C81979B7}" destId="{C5D01F9B-0EE3-448A-835A-70F93479AC12}" srcOrd="1" destOrd="0" presId="urn:microsoft.com/office/officeart/2005/8/layout/orgChart1"/>
    <dgm:cxn modelId="{D31B821D-D983-4A18-BF78-D514691DD861}" type="presParOf" srcId="{30E30EC0-9BFA-4236-A679-3634E0B288F0}" destId="{B36DB61D-9FC2-4E19-AD35-2A6F56F89BDC}" srcOrd="1" destOrd="0" presId="urn:microsoft.com/office/officeart/2005/8/layout/orgChart1"/>
    <dgm:cxn modelId="{9B8570F7-7918-4189-BBD3-6BC39A091648}" type="presParOf" srcId="{B36DB61D-9FC2-4E19-AD35-2A6F56F89BDC}" destId="{758F08E7-FC3C-4BB3-8E78-F15A481D411B}" srcOrd="0" destOrd="0" presId="urn:microsoft.com/office/officeart/2005/8/layout/orgChart1"/>
    <dgm:cxn modelId="{A284FEA2-C611-4010-808C-AAE924022977}" type="presParOf" srcId="{B36DB61D-9FC2-4E19-AD35-2A6F56F89BDC}" destId="{2B1062D9-EBDF-4C25-9FAC-7DA82766186C}" srcOrd="1" destOrd="0" presId="urn:microsoft.com/office/officeart/2005/8/layout/orgChart1"/>
    <dgm:cxn modelId="{2839AA68-C216-4FA3-A3A8-BD694228CA36}" type="presParOf" srcId="{2B1062D9-EBDF-4C25-9FAC-7DA82766186C}" destId="{A2B91BA2-6513-4047-96DE-802777B84824}" srcOrd="0" destOrd="0" presId="urn:microsoft.com/office/officeart/2005/8/layout/orgChart1"/>
    <dgm:cxn modelId="{E6661443-A81F-4D76-B02D-977C0BB054ED}" type="presParOf" srcId="{A2B91BA2-6513-4047-96DE-802777B84824}" destId="{C6C2A53D-02A0-4007-B636-CE1B3C66603E}" srcOrd="0" destOrd="0" presId="urn:microsoft.com/office/officeart/2005/8/layout/orgChart1"/>
    <dgm:cxn modelId="{8225534F-5722-4609-B052-249DD943ACE9}" type="presParOf" srcId="{A2B91BA2-6513-4047-96DE-802777B84824}" destId="{AE01E10A-D5F8-4EAB-B6A5-75CEA973B91B}" srcOrd="1" destOrd="0" presId="urn:microsoft.com/office/officeart/2005/8/layout/orgChart1"/>
    <dgm:cxn modelId="{61BA1A53-E124-4687-B9B8-DBF555A747D9}" type="presParOf" srcId="{2B1062D9-EBDF-4C25-9FAC-7DA82766186C}" destId="{88245753-DB50-4DA5-AA44-87C88C0AE3A9}" srcOrd="1" destOrd="0" presId="urn:microsoft.com/office/officeart/2005/8/layout/orgChart1"/>
    <dgm:cxn modelId="{50CD4F58-4213-4C7E-8E2B-506855B2590F}" type="presParOf" srcId="{2B1062D9-EBDF-4C25-9FAC-7DA82766186C}" destId="{72AEA664-28A1-4A3C-B70D-806C03E77311}" srcOrd="2" destOrd="0" presId="urn:microsoft.com/office/officeart/2005/8/layout/orgChart1"/>
    <dgm:cxn modelId="{E30DEA15-11BC-4811-806B-909B87913BD3}" type="presParOf" srcId="{B36DB61D-9FC2-4E19-AD35-2A6F56F89BDC}" destId="{75088FE2-57C7-44B1-B1CE-E80F002B5351}" srcOrd="2" destOrd="0" presId="urn:microsoft.com/office/officeart/2005/8/layout/orgChart1"/>
    <dgm:cxn modelId="{BB80D6A4-B8DF-4E11-B7D8-B4E94DCEC59A}" type="presParOf" srcId="{B36DB61D-9FC2-4E19-AD35-2A6F56F89BDC}" destId="{8AEFB7E7-5625-4AD2-B0B5-4EE7B9A8350D}" srcOrd="3" destOrd="0" presId="urn:microsoft.com/office/officeart/2005/8/layout/orgChart1"/>
    <dgm:cxn modelId="{CA824A10-1047-4769-881E-20477ADCC581}" type="presParOf" srcId="{8AEFB7E7-5625-4AD2-B0B5-4EE7B9A8350D}" destId="{D7EE3812-67D4-4A94-82E2-F34B6BC7F950}" srcOrd="0" destOrd="0" presId="urn:microsoft.com/office/officeart/2005/8/layout/orgChart1"/>
    <dgm:cxn modelId="{F668F398-A1C2-43BB-B1F8-23B31B66EF88}" type="presParOf" srcId="{D7EE3812-67D4-4A94-82E2-F34B6BC7F950}" destId="{D866DD82-13E6-45FB-A351-11D9A6B219E2}" srcOrd="0" destOrd="0" presId="urn:microsoft.com/office/officeart/2005/8/layout/orgChart1"/>
    <dgm:cxn modelId="{DB9DCFEB-2BE9-4941-9394-A85B2C9A9A0D}" type="presParOf" srcId="{D7EE3812-67D4-4A94-82E2-F34B6BC7F950}" destId="{B03A6D4D-6C52-489F-A2F7-8C161C242F2F}" srcOrd="1" destOrd="0" presId="urn:microsoft.com/office/officeart/2005/8/layout/orgChart1"/>
    <dgm:cxn modelId="{73ACCCF9-9C52-4397-ABD3-F389C3A094B4}" type="presParOf" srcId="{8AEFB7E7-5625-4AD2-B0B5-4EE7B9A8350D}" destId="{DC195462-DBAD-420A-BF6E-C2914612F3E7}" srcOrd="1" destOrd="0" presId="urn:microsoft.com/office/officeart/2005/8/layout/orgChart1"/>
    <dgm:cxn modelId="{2D4072D6-BB1C-43F6-A76D-794A557E2D99}" type="presParOf" srcId="{8AEFB7E7-5625-4AD2-B0B5-4EE7B9A8350D}" destId="{0ED4913A-F9E9-45EF-9710-AFB319D7DDCD}" srcOrd="2" destOrd="0" presId="urn:microsoft.com/office/officeart/2005/8/layout/orgChart1"/>
    <dgm:cxn modelId="{1306DCFE-8415-4068-AF2F-68417030BCEC}" type="presParOf" srcId="{B36DB61D-9FC2-4E19-AD35-2A6F56F89BDC}" destId="{6E011FAB-86EC-44CF-A1FF-4CB4AF77A733}" srcOrd="4" destOrd="0" presId="urn:microsoft.com/office/officeart/2005/8/layout/orgChart1"/>
    <dgm:cxn modelId="{2EA224E8-A71C-45FD-802C-BBC991B6629A}" type="presParOf" srcId="{B36DB61D-9FC2-4E19-AD35-2A6F56F89BDC}" destId="{64A7AC7C-18F7-4DB5-8F7F-3D5F2EFD950C}" srcOrd="5" destOrd="0" presId="urn:microsoft.com/office/officeart/2005/8/layout/orgChart1"/>
    <dgm:cxn modelId="{916659D3-1281-49D2-BD36-EE4CAD0E1036}" type="presParOf" srcId="{64A7AC7C-18F7-4DB5-8F7F-3D5F2EFD950C}" destId="{43E5A4D4-8BD0-4E8C-B95F-E3CA981A439C}" srcOrd="0" destOrd="0" presId="urn:microsoft.com/office/officeart/2005/8/layout/orgChart1"/>
    <dgm:cxn modelId="{57B5EA8F-541C-4590-98E0-916A6545DA82}" type="presParOf" srcId="{43E5A4D4-8BD0-4E8C-B95F-E3CA981A439C}" destId="{DDA3241C-C91D-4086-9971-C9A119BA6D15}" srcOrd="0" destOrd="0" presId="urn:microsoft.com/office/officeart/2005/8/layout/orgChart1"/>
    <dgm:cxn modelId="{CBBCB178-0AA8-4CA7-96D3-F6A89E80A67D}" type="presParOf" srcId="{43E5A4D4-8BD0-4E8C-B95F-E3CA981A439C}" destId="{07969095-BF15-4D5E-BCAF-7E5C218F5FF9}" srcOrd="1" destOrd="0" presId="urn:microsoft.com/office/officeart/2005/8/layout/orgChart1"/>
    <dgm:cxn modelId="{8078B1D9-ABFF-42AB-AAF9-5C609C646922}" type="presParOf" srcId="{64A7AC7C-18F7-4DB5-8F7F-3D5F2EFD950C}" destId="{9595997A-06C1-415D-9125-089A7A8511FB}" srcOrd="1" destOrd="0" presId="urn:microsoft.com/office/officeart/2005/8/layout/orgChart1"/>
    <dgm:cxn modelId="{63E29158-4498-4A91-BA30-F89890CD2F62}" type="presParOf" srcId="{64A7AC7C-18F7-4DB5-8F7F-3D5F2EFD950C}" destId="{1074585F-D4AD-4E60-ABDF-9E4103997695}" srcOrd="2" destOrd="0" presId="urn:microsoft.com/office/officeart/2005/8/layout/orgChart1"/>
    <dgm:cxn modelId="{3FD0DD51-9821-40F2-946C-F8DC8E580BC1}" type="presParOf" srcId="{30E30EC0-9BFA-4236-A679-3634E0B288F0}" destId="{66ED56E5-7D2E-4616-8861-992A2BB90AF6}" srcOrd="2" destOrd="0" presId="urn:microsoft.com/office/officeart/2005/8/layout/orgChart1"/>
    <dgm:cxn modelId="{1083B60F-16FE-495A-985A-49BDA09781F9}" type="presParOf" srcId="{66ED56E5-7D2E-4616-8861-992A2BB90AF6}" destId="{F44211F2-F5A7-4BF2-A393-2D29F8DCB892}" srcOrd="0" destOrd="0" presId="urn:microsoft.com/office/officeart/2005/8/layout/orgChart1"/>
    <dgm:cxn modelId="{A16D2AE0-F89F-4B75-AF4E-5C2A57439459}" type="presParOf" srcId="{66ED56E5-7D2E-4616-8861-992A2BB90AF6}" destId="{EE4E81FC-DD2A-4B5E-B949-87B42A2FC4C3}" srcOrd="1" destOrd="0" presId="urn:microsoft.com/office/officeart/2005/8/layout/orgChart1"/>
    <dgm:cxn modelId="{363CC082-9A31-42E8-A72C-8B393A0D989C}" type="presParOf" srcId="{EE4E81FC-DD2A-4B5E-B949-87B42A2FC4C3}" destId="{623D8F92-5ACC-4878-B079-E3B0786F3607}" srcOrd="0" destOrd="0" presId="urn:microsoft.com/office/officeart/2005/8/layout/orgChart1"/>
    <dgm:cxn modelId="{6D444425-84FB-419D-BA4F-3BC13CA98165}" type="presParOf" srcId="{623D8F92-5ACC-4878-B079-E3B0786F3607}" destId="{2666FE7B-B1EF-4D47-9C6D-FC5CF1D58B4D}" srcOrd="0" destOrd="0" presId="urn:microsoft.com/office/officeart/2005/8/layout/orgChart1"/>
    <dgm:cxn modelId="{1DD7218D-57EF-488F-8726-A101B38AA676}" type="presParOf" srcId="{623D8F92-5ACC-4878-B079-E3B0786F3607}" destId="{EFB56DA4-092B-4746-B175-308ECFA51985}" srcOrd="1" destOrd="0" presId="urn:microsoft.com/office/officeart/2005/8/layout/orgChart1"/>
    <dgm:cxn modelId="{E174EBA9-4EA8-42BB-9117-119B90C10BB3}" type="presParOf" srcId="{EE4E81FC-DD2A-4B5E-B949-87B42A2FC4C3}" destId="{1FD2F8C1-57B5-4019-BB72-FF4D1DD435E6}" srcOrd="1" destOrd="0" presId="urn:microsoft.com/office/officeart/2005/8/layout/orgChart1"/>
    <dgm:cxn modelId="{F745D191-AF26-41B2-8B73-BB94E09BCCC9}" type="presParOf" srcId="{EE4E81FC-DD2A-4B5E-B949-87B42A2FC4C3}" destId="{71658CFD-46CF-4BF8-BF9C-97A06353597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BDA05B-9962-4F6C-817B-AF179B3F6F5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71A2FE-D5E0-443E-8E7B-952FB7E8FFEC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Интернационали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r>
            <a:rPr lang="ru-RU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зация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производства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AEB4C00-6815-414F-892C-AAD2241B80EF}" type="parTrans" cxnId="{9045E22F-F573-4982-98F6-C4BCC8093B49}">
      <dgm:prSet/>
      <dgm:spPr/>
      <dgm:t>
        <a:bodyPr/>
        <a:lstStyle/>
        <a:p>
          <a:endParaRPr lang="ru-RU"/>
        </a:p>
      </dgm:t>
    </dgm:pt>
    <dgm:pt modelId="{48F36515-B865-4935-A53C-358BAB944193}" type="sibTrans" cxnId="{9045E22F-F573-4982-98F6-C4BCC8093B49}">
      <dgm:prSet/>
      <dgm:spPr/>
      <dgm:t>
        <a:bodyPr/>
        <a:lstStyle/>
        <a:p>
          <a:endParaRPr lang="ru-RU"/>
        </a:p>
      </dgm:t>
    </dgm:pt>
    <dgm:pt modelId="{1A9ED172-FAF4-4CD0-959A-24AE3AB1B882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Образование ТНК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6A00BCFD-08A1-423B-9BCC-4198E0D37BDA}" type="parTrans" cxnId="{48CAD410-296E-4447-A677-BED158527F19}">
      <dgm:prSet/>
      <dgm:spPr/>
      <dgm:t>
        <a:bodyPr/>
        <a:lstStyle/>
        <a:p>
          <a:endParaRPr lang="ru-RU"/>
        </a:p>
      </dgm:t>
    </dgm:pt>
    <dgm:pt modelId="{A175A412-AD92-46E0-8A84-8A434B43BCE1}" type="sibTrans" cxnId="{48CAD410-296E-4447-A677-BED158527F19}">
      <dgm:prSet/>
      <dgm:spPr/>
      <dgm:t>
        <a:bodyPr/>
        <a:lstStyle/>
        <a:p>
          <a:endParaRPr lang="ru-RU"/>
        </a:p>
      </dgm:t>
    </dgm:pt>
    <dgm:pt modelId="{E085DCB0-7959-4F35-9192-D06080942E3E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Электронная и информационная революция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9C6833-B3B0-459E-B11F-22C2F124EB19}" type="parTrans" cxnId="{306A03A9-6A95-46EB-8DDA-1879528F98AC}">
      <dgm:prSet/>
      <dgm:spPr/>
      <dgm:t>
        <a:bodyPr/>
        <a:lstStyle/>
        <a:p>
          <a:endParaRPr lang="ru-RU"/>
        </a:p>
      </dgm:t>
    </dgm:pt>
    <dgm:pt modelId="{5FA9C3B8-3475-494A-AAC5-45991F84BC99}" type="sibTrans" cxnId="{306A03A9-6A95-46EB-8DDA-1879528F98AC}">
      <dgm:prSet/>
      <dgm:spPr/>
      <dgm:t>
        <a:bodyPr/>
        <a:lstStyle/>
        <a:p>
          <a:endParaRPr lang="ru-RU"/>
        </a:p>
      </dgm:t>
    </dgm:pt>
    <dgm:pt modelId="{1BC0A527-9C4D-4F54-89E1-59059FACD1AD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Интернет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1D42C348-90B4-4F2C-8017-28F84B961978}" type="parTrans" cxnId="{D0466A23-90DF-439A-A5E0-9445C98FA2AF}">
      <dgm:prSet/>
      <dgm:spPr/>
      <dgm:t>
        <a:bodyPr/>
        <a:lstStyle/>
        <a:p>
          <a:endParaRPr lang="ru-RU"/>
        </a:p>
      </dgm:t>
    </dgm:pt>
    <dgm:pt modelId="{D9263CA2-C3BD-4745-91AD-2AEA7EA84E56}" type="sibTrans" cxnId="{D0466A23-90DF-439A-A5E0-9445C98FA2AF}">
      <dgm:prSet/>
      <dgm:spPr/>
      <dgm:t>
        <a:bodyPr/>
        <a:lstStyle/>
        <a:p>
          <a:endParaRPr lang="ru-RU"/>
        </a:p>
      </dgm:t>
    </dgm:pt>
    <dgm:pt modelId="{FC908A4F-1E09-43B2-84FD-C112CAA4B0AA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Рост мировой торговли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F7AC8-3482-4928-AB0D-9C324B33D29D}" type="parTrans" cxnId="{8A5F3918-D71D-4739-B76E-EE206A285BC3}">
      <dgm:prSet/>
      <dgm:spPr/>
      <dgm:t>
        <a:bodyPr/>
        <a:lstStyle/>
        <a:p>
          <a:endParaRPr lang="ru-RU"/>
        </a:p>
      </dgm:t>
    </dgm:pt>
    <dgm:pt modelId="{72CD59EF-EC07-4A3A-864D-A340DF9BE2E7}" type="sibTrans" cxnId="{8A5F3918-D71D-4739-B76E-EE206A285BC3}">
      <dgm:prSet/>
      <dgm:spPr/>
      <dgm:t>
        <a:bodyPr/>
        <a:lstStyle/>
        <a:p>
          <a:endParaRPr lang="ru-RU"/>
        </a:p>
      </dgm:t>
    </dgm:pt>
    <dgm:pt modelId="{D40DB387-A8E9-4F5A-AB85-F4899009FD91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Электронные деньги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9BB815FD-4A65-4F95-9067-D47C23890310}" type="parTrans" cxnId="{EE8A1A42-9CBD-4BA5-8404-8077FA09DB7A}">
      <dgm:prSet/>
      <dgm:spPr/>
      <dgm:t>
        <a:bodyPr/>
        <a:lstStyle/>
        <a:p>
          <a:endParaRPr lang="ru-RU"/>
        </a:p>
      </dgm:t>
    </dgm:pt>
    <dgm:pt modelId="{3CB508A8-40EC-4260-BE0E-1C738086EB1C}" type="sibTrans" cxnId="{EE8A1A42-9CBD-4BA5-8404-8077FA09DB7A}">
      <dgm:prSet/>
      <dgm:spPr/>
      <dgm:t>
        <a:bodyPr/>
        <a:lstStyle/>
        <a:p>
          <a:endParaRPr lang="ru-RU"/>
        </a:p>
      </dgm:t>
    </dgm:pt>
    <dgm:pt modelId="{A4D4F6E2-C894-48C5-AE85-74911B2000C6}" type="pres">
      <dgm:prSet presAssocID="{39BDA05B-9962-4F6C-817B-AF179B3F6F5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2D1971-AAEA-4C97-8642-D2D6E275F20C}" type="pres">
      <dgm:prSet presAssocID="{A071A2FE-D5E0-443E-8E7B-952FB7E8FFEC}" presName="composite" presStyleCnt="0"/>
      <dgm:spPr/>
    </dgm:pt>
    <dgm:pt modelId="{D2C06CD3-AEDF-4B76-AF9C-14F4FDA2B617}" type="pres">
      <dgm:prSet presAssocID="{A071A2FE-D5E0-443E-8E7B-952FB7E8FFEC}" presName="parTx" presStyleLbl="alignNode1" presStyleIdx="0" presStyleCnt="3" custScaleX="129474" custScaleY="1040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A5E4D-29AA-46B3-AABD-486DD4855671}" type="pres">
      <dgm:prSet presAssocID="{A071A2FE-D5E0-443E-8E7B-952FB7E8FFE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BE81A-C72E-4D05-B8B1-35B976E2C3CB}" type="pres">
      <dgm:prSet presAssocID="{48F36515-B865-4935-A53C-358BAB944193}" presName="space" presStyleCnt="0"/>
      <dgm:spPr/>
    </dgm:pt>
    <dgm:pt modelId="{CA965FFB-B0C4-4CEA-A496-1DF6B02F2097}" type="pres">
      <dgm:prSet presAssocID="{E085DCB0-7959-4F35-9192-D06080942E3E}" presName="composite" presStyleCnt="0"/>
      <dgm:spPr/>
    </dgm:pt>
    <dgm:pt modelId="{E983F5E7-161C-454E-8827-4DACE5CB2468}" type="pres">
      <dgm:prSet presAssocID="{E085DCB0-7959-4F35-9192-D06080942E3E}" presName="parTx" presStyleLbl="alignNode1" presStyleIdx="1" presStyleCnt="3" custScaleX="1154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99598-1847-4567-B8F0-4602BDB64194}" type="pres">
      <dgm:prSet presAssocID="{E085DCB0-7959-4F35-9192-D06080942E3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78BF4-F427-4F7F-9B72-84622B9B34B6}" type="pres">
      <dgm:prSet presAssocID="{5FA9C3B8-3475-494A-AAC5-45991F84BC99}" presName="space" presStyleCnt="0"/>
      <dgm:spPr/>
    </dgm:pt>
    <dgm:pt modelId="{01638AA6-B964-4AC9-80F7-73DE84722927}" type="pres">
      <dgm:prSet presAssocID="{FC908A4F-1E09-43B2-84FD-C112CAA4B0AA}" presName="composite" presStyleCnt="0"/>
      <dgm:spPr/>
    </dgm:pt>
    <dgm:pt modelId="{D23F2A27-B9F4-4797-86CC-F91AF0F49ABD}" type="pres">
      <dgm:prSet presAssocID="{FC908A4F-1E09-43B2-84FD-C112CAA4B0A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E0330F-3220-497A-9326-9ED7DBBF1F01}" type="pres">
      <dgm:prSet presAssocID="{FC908A4F-1E09-43B2-84FD-C112CAA4B0A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5F3918-D71D-4739-B76E-EE206A285BC3}" srcId="{39BDA05B-9962-4F6C-817B-AF179B3F6F5E}" destId="{FC908A4F-1E09-43B2-84FD-C112CAA4B0AA}" srcOrd="2" destOrd="0" parTransId="{E2FF7AC8-3482-4928-AB0D-9C324B33D29D}" sibTransId="{72CD59EF-EC07-4A3A-864D-A340DF9BE2E7}"/>
    <dgm:cxn modelId="{1346C61A-064B-4566-BDA3-3A4CE5EDEDEF}" type="presOf" srcId="{D40DB387-A8E9-4F5A-AB85-F4899009FD91}" destId="{0EE0330F-3220-497A-9326-9ED7DBBF1F01}" srcOrd="0" destOrd="0" presId="urn:microsoft.com/office/officeart/2005/8/layout/hList1"/>
    <dgm:cxn modelId="{D1F9208D-0700-44AF-9FC9-74354D0B9A06}" type="presOf" srcId="{FC908A4F-1E09-43B2-84FD-C112CAA4B0AA}" destId="{D23F2A27-B9F4-4797-86CC-F91AF0F49ABD}" srcOrd="0" destOrd="0" presId="urn:microsoft.com/office/officeart/2005/8/layout/hList1"/>
    <dgm:cxn modelId="{D1217D93-B6EF-4C33-9A38-A950FA129E74}" type="presOf" srcId="{A071A2FE-D5E0-443E-8E7B-952FB7E8FFEC}" destId="{D2C06CD3-AEDF-4B76-AF9C-14F4FDA2B617}" srcOrd="0" destOrd="0" presId="urn:microsoft.com/office/officeart/2005/8/layout/hList1"/>
    <dgm:cxn modelId="{306A03A9-6A95-46EB-8DDA-1879528F98AC}" srcId="{39BDA05B-9962-4F6C-817B-AF179B3F6F5E}" destId="{E085DCB0-7959-4F35-9192-D06080942E3E}" srcOrd="1" destOrd="0" parTransId="{FC9C6833-B3B0-459E-B11F-22C2F124EB19}" sibTransId="{5FA9C3B8-3475-494A-AAC5-45991F84BC99}"/>
    <dgm:cxn modelId="{F7E59BE6-5C5B-45BD-8F09-28A2386A89F9}" type="presOf" srcId="{1A9ED172-FAF4-4CD0-959A-24AE3AB1B882}" destId="{71CA5E4D-29AA-46B3-AABD-486DD4855671}" srcOrd="0" destOrd="0" presId="urn:microsoft.com/office/officeart/2005/8/layout/hList1"/>
    <dgm:cxn modelId="{B02FA1C5-121B-4443-8865-675F59970692}" type="presOf" srcId="{39BDA05B-9962-4F6C-817B-AF179B3F6F5E}" destId="{A4D4F6E2-C894-48C5-AE85-74911B2000C6}" srcOrd="0" destOrd="0" presId="urn:microsoft.com/office/officeart/2005/8/layout/hList1"/>
    <dgm:cxn modelId="{EE8A1A42-9CBD-4BA5-8404-8077FA09DB7A}" srcId="{FC908A4F-1E09-43B2-84FD-C112CAA4B0AA}" destId="{D40DB387-A8E9-4F5A-AB85-F4899009FD91}" srcOrd="0" destOrd="0" parTransId="{9BB815FD-4A65-4F95-9067-D47C23890310}" sibTransId="{3CB508A8-40EC-4260-BE0E-1C738086EB1C}"/>
    <dgm:cxn modelId="{28E4F6EB-3B9D-4AEC-B716-786BCC4B815E}" type="presOf" srcId="{1BC0A527-9C4D-4F54-89E1-59059FACD1AD}" destId="{CC999598-1847-4567-B8F0-4602BDB64194}" srcOrd="0" destOrd="0" presId="urn:microsoft.com/office/officeart/2005/8/layout/hList1"/>
    <dgm:cxn modelId="{D8FAD89C-8BD8-4579-941E-7F439E18430A}" type="presOf" srcId="{E085DCB0-7959-4F35-9192-D06080942E3E}" destId="{E983F5E7-161C-454E-8827-4DACE5CB2468}" srcOrd="0" destOrd="0" presId="urn:microsoft.com/office/officeart/2005/8/layout/hList1"/>
    <dgm:cxn modelId="{D0466A23-90DF-439A-A5E0-9445C98FA2AF}" srcId="{E085DCB0-7959-4F35-9192-D06080942E3E}" destId="{1BC0A527-9C4D-4F54-89E1-59059FACD1AD}" srcOrd="0" destOrd="0" parTransId="{1D42C348-90B4-4F2C-8017-28F84B961978}" sibTransId="{D9263CA2-C3BD-4745-91AD-2AEA7EA84E56}"/>
    <dgm:cxn modelId="{9045E22F-F573-4982-98F6-C4BCC8093B49}" srcId="{39BDA05B-9962-4F6C-817B-AF179B3F6F5E}" destId="{A071A2FE-D5E0-443E-8E7B-952FB7E8FFEC}" srcOrd="0" destOrd="0" parTransId="{8AEB4C00-6815-414F-892C-AAD2241B80EF}" sibTransId="{48F36515-B865-4935-A53C-358BAB944193}"/>
    <dgm:cxn modelId="{48CAD410-296E-4447-A677-BED158527F19}" srcId="{A071A2FE-D5E0-443E-8E7B-952FB7E8FFEC}" destId="{1A9ED172-FAF4-4CD0-959A-24AE3AB1B882}" srcOrd="0" destOrd="0" parTransId="{6A00BCFD-08A1-423B-9BCC-4198E0D37BDA}" sibTransId="{A175A412-AD92-46E0-8A84-8A434B43BCE1}"/>
    <dgm:cxn modelId="{AFBB9234-C0F4-488E-AE89-E3B8ECCC24E7}" type="presParOf" srcId="{A4D4F6E2-C894-48C5-AE85-74911B2000C6}" destId="{1F2D1971-AAEA-4C97-8642-D2D6E275F20C}" srcOrd="0" destOrd="0" presId="urn:microsoft.com/office/officeart/2005/8/layout/hList1"/>
    <dgm:cxn modelId="{D0DA3FB3-D036-4D94-B419-CD44EDB13681}" type="presParOf" srcId="{1F2D1971-AAEA-4C97-8642-D2D6E275F20C}" destId="{D2C06CD3-AEDF-4B76-AF9C-14F4FDA2B617}" srcOrd="0" destOrd="0" presId="urn:microsoft.com/office/officeart/2005/8/layout/hList1"/>
    <dgm:cxn modelId="{4CD64E72-1EF1-44D7-91D9-203A24ECCEA8}" type="presParOf" srcId="{1F2D1971-AAEA-4C97-8642-D2D6E275F20C}" destId="{71CA5E4D-29AA-46B3-AABD-486DD4855671}" srcOrd="1" destOrd="0" presId="urn:microsoft.com/office/officeart/2005/8/layout/hList1"/>
    <dgm:cxn modelId="{68CFE64B-CB9F-492C-A3B1-11299DDDA64C}" type="presParOf" srcId="{A4D4F6E2-C894-48C5-AE85-74911B2000C6}" destId="{8EBBE81A-C72E-4D05-B8B1-35B976E2C3CB}" srcOrd="1" destOrd="0" presId="urn:microsoft.com/office/officeart/2005/8/layout/hList1"/>
    <dgm:cxn modelId="{F6D98068-DFD5-48E1-8185-E7B570F6C4AB}" type="presParOf" srcId="{A4D4F6E2-C894-48C5-AE85-74911B2000C6}" destId="{CA965FFB-B0C4-4CEA-A496-1DF6B02F2097}" srcOrd="2" destOrd="0" presId="urn:microsoft.com/office/officeart/2005/8/layout/hList1"/>
    <dgm:cxn modelId="{386C2326-A6FB-41CE-A7F3-240749F83015}" type="presParOf" srcId="{CA965FFB-B0C4-4CEA-A496-1DF6B02F2097}" destId="{E983F5E7-161C-454E-8827-4DACE5CB2468}" srcOrd="0" destOrd="0" presId="urn:microsoft.com/office/officeart/2005/8/layout/hList1"/>
    <dgm:cxn modelId="{7C6C6977-98E7-4A46-85B2-A6AC22BB2E45}" type="presParOf" srcId="{CA965FFB-B0C4-4CEA-A496-1DF6B02F2097}" destId="{CC999598-1847-4567-B8F0-4602BDB64194}" srcOrd="1" destOrd="0" presId="urn:microsoft.com/office/officeart/2005/8/layout/hList1"/>
    <dgm:cxn modelId="{B4C775C7-0BBC-49C9-AE22-8B7F9DC54FC7}" type="presParOf" srcId="{A4D4F6E2-C894-48C5-AE85-74911B2000C6}" destId="{35A78BF4-F427-4F7F-9B72-84622B9B34B6}" srcOrd="3" destOrd="0" presId="urn:microsoft.com/office/officeart/2005/8/layout/hList1"/>
    <dgm:cxn modelId="{73F64BD3-741F-4CE9-ADDE-D2370245B09C}" type="presParOf" srcId="{A4D4F6E2-C894-48C5-AE85-74911B2000C6}" destId="{01638AA6-B964-4AC9-80F7-73DE84722927}" srcOrd="4" destOrd="0" presId="urn:microsoft.com/office/officeart/2005/8/layout/hList1"/>
    <dgm:cxn modelId="{E31DA0E0-66C7-47AD-8B90-CF3C81462B70}" type="presParOf" srcId="{01638AA6-B964-4AC9-80F7-73DE84722927}" destId="{D23F2A27-B9F4-4797-86CC-F91AF0F49ABD}" srcOrd="0" destOrd="0" presId="urn:microsoft.com/office/officeart/2005/8/layout/hList1"/>
    <dgm:cxn modelId="{9824F972-3CD8-4490-BF29-2F73CAE249A9}" type="presParOf" srcId="{01638AA6-B964-4AC9-80F7-73DE84722927}" destId="{0EE0330F-3220-497A-9326-9ED7DBBF1F0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7FFEF6-96E0-4565-AC2B-94AF179A985C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53CF14-FE61-4327-9F97-7A502BB4D871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Облегчение взаимодействия </a:t>
          </a:r>
        </a:p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между разными странами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358B24-8F97-4FF7-9E35-B2CA2F2068B6}" type="parTrans" cxnId="{37F7370D-3B0E-4636-8F2C-7D9C07541866}">
      <dgm:prSet/>
      <dgm:spPr/>
      <dgm:t>
        <a:bodyPr/>
        <a:lstStyle/>
        <a:p>
          <a:endParaRPr lang="ru-RU"/>
        </a:p>
      </dgm:t>
    </dgm:pt>
    <dgm:pt modelId="{D92F9F2D-A7E8-4B9F-9598-56FFF2E1F893}" type="sibTrans" cxnId="{37F7370D-3B0E-4636-8F2C-7D9C07541866}">
      <dgm:prSet/>
      <dgm:spPr/>
      <dgm:t>
        <a:bodyPr/>
        <a:lstStyle/>
        <a:p>
          <a:endParaRPr lang="ru-RU"/>
        </a:p>
      </dgm:t>
    </dgm:pt>
    <dgm:pt modelId="{3A206D51-09E2-4400-81DD-791C04030F1B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Ускорение экономического роста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C5380D6-D758-42AB-8833-A5D4404E3708}" type="parTrans" cxnId="{B5D4A736-5364-480C-ABB1-60BFD2D08699}">
      <dgm:prSet/>
      <dgm:spPr/>
      <dgm:t>
        <a:bodyPr/>
        <a:lstStyle/>
        <a:p>
          <a:endParaRPr lang="ru-RU"/>
        </a:p>
      </dgm:t>
    </dgm:pt>
    <dgm:pt modelId="{611E93FD-1E17-453E-9D2A-B0A45F215E3F}" type="sibTrans" cxnId="{B5D4A736-5364-480C-ABB1-60BFD2D08699}">
      <dgm:prSet/>
      <dgm:spPr/>
      <dgm:t>
        <a:bodyPr/>
        <a:lstStyle/>
        <a:p>
          <a:endParaRPr lang="ru-RU"/>
        </a:p>
      </dgm:t>
    </dgm:pt>
    <dgm:pt modelId="{9F8EF890-A010-4C14-89E9-D62AB7684EE5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Увеличение масштабов обмена передовыми достижениями человечества в экономической, научно-технической и интеллектуальной областях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39AD4CDB-22E4-4934-A2AE-502BE2E9C5AD}" type="parTrans" cxnId="{7976FFF3-DF85-4519-970B-E278D026BE6A}">
      <dgm:prSet/>
      <dgm:spPr/>
      <dgm:t>
        <a:bodyPr/>
        <a:lstStyle/>
        <a:p>
          <a:endParaRPr lang="ru-RU"/>
        </a:p>
      </dgm:t>
    </dgm:pt>
    <dgm:pt modelId="{9B84ABB5-F95D-474A-8C23-1D9EBCC22F92}" type="sibTrans" cxnId="{7976FFF3-DF85-4519-970B-E278D026BE6A}">
      <dgm:prSet/>
      <dgm:spPr/>
      <dgm:t>
        <a:bodyPr/>
        <a:lstStyle/>
        <a:p>
          <a:endParaRPr lang="ru-RU"/>
        </a:p>
      </dgm:t>
    </dgm:pt>
    <dgm:pt modelId="{73C1868E-5992-44AF-8FD0-1389AC56B83C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Глобальные кризисы (1998, 2008)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7E3F7C-D1E3-4852-82CD-160AEF3449D7}" type="parTrans" cxnId="{6955655B-4289-43B7-8EA8-C31A224BC633}">
      <dgm:prSet/>
      <dgm:spPr/>
      <dgm:t>
        <a:bodyPr/>
        <a:lstStyle/>
        <a:p>
          <a:endParaRPr lang="ru-RU"/>
        </a:p>
      </dgm:t>
    </dgm:pt>
    <dgm:pt modelId="{694CE71A-7482-4833-80C4-9E4B6621F742}" type="sibTrans" cxnId="{6955655B-4289-43B7-8EA8-C31A224BC633}">
      <dgm:prSet/>
      <dgm:spPr/>
      <dgm:t>
        <a:bodyPr/>
        <a:lstStyle/>
        <a:p>
          <a:endParaRPr lang="ru-RU"/>
        </a:p>
      </dgm:t>
    </dgm:pt>
    <dgm:pt modelId="{C031155B-E182-4F93-B6E7-CEE4261046B9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Глобальная криминализация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E4CA16C8-6C7F-48A9-ADBD-5DE631D64D0F}" type="parTrans" cxnId="{B363586F-822F-441D-AA0B-A454CDFE679B}">
      <dgm:prSet/>
      <dgm:spPr/>
      <dgm:t>
        <a:bodyPr/>
        <a:lstStyle/>
        <a:p>
          <a:endParaRPr lang="ru-RU"/>
        </a:p>
      </dgm:t>
    </dgm:pt>
    <dgm:pt modelId="{88CD4AA1-CFFD-4DB4-8D32-E726343B3BE2}" type="sibTrans" cxnId="{B363586F-822F-441D-AA0B-A454CDFE679B}">
      <dgm:prSet/>
      <dgm:spPr/>
      <dgm:t>
        <a:bodyPr/>
        <a:lstStyle/>
        <a:p>
          <a:endParaRPr lang="ru-RU"/>
        </a:p>
      </dgm:t>
    </dgm:pt>
    <dgm:pt modelId="{E6CCA7ED-0C08-406C-B018-6ABA93328518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Противоречие между Центром и Периферией.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FC175CC-AE70-48A7-A113-72F2DC03C294}" type="parTrans" cxnId="{7B612600-D3FD-4547-8AA4-5C5886EF52C5}">
      <dgm:prSet/>
      <dgm:spPr/>
      <dgm:t>
        <a:bodyPr/>
        <a:lstStyle/>
        <a:p>
          <a:endParaRPr lang="ru-RU"/>
        </a:p>
      </dgm:t>
    </dgm:pt>
    <dgm:pt modelId="{7E17565D-62CB-42BC-BC3C-7D153240D177}" type="sibTrans" cxnId="{7B612600-D3FD-4547-8AA4-5C5886EF52C5}">
      <dgm:prSet/>
      <dgm:spPr/>
      <dgm:t>
        <a:bodyPr/>
        <a:lstStyle/>
        <a:p>
          <a:endParaRPr lang="ru-RU"/>
        </a:p>
      </dgm:t>
    </dgm:pt>
    <dgm:pt modelId="{0EDDDC45-720E-486C-9F19-FF449B7911FA}" type="pres">
      <dgm:prSet presAssocID="{027FFEF6-96E0-4565-AC2B-94AF179A98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905BE9-6961-4D79-8089-158DDDBAF130}" type="pres">
      <dgm:prSet presAssocID="{EC53CF14-FE61-4327-9F97-7A502BB4D871}" presName="vertFlow" presStyleCnt="0"/>
      <dgm:spPr/>
    </dgm:pt>
    <dgm:pt modelId="{22A41D98-51D5-485D-B39A-1AA02230F3E2}" type="pres">
      <dgm:prSet presAssocID="{EC53CF14-FE61-4327-9F97-7A502BB4D871}" presName="header" presStyleLbl="node1" presStyleIdx="0" presStyleCnt="2" custScaleX="138913" custLinFactNeighborX="-13928" custLinFactNeighborY="27194"/>
      <dgm:spPr/>
      <dgm:t>
        <a:bodyPr/>
        <a:lstStyle/>
        <a:p>
          <a:endParaRPr lang="ru-RU"/>
        </a:p>
      </dgm:t>
    </dgm:pt>
    <dgm:pt modelId="{0DB18122-E16B-4773-A81A-05D21FE65107}" type="pres">
      <dgm:prSet presAssocID="{EC5380D6-D758-42AB-8833-A5D4404E3708}" presName="parTrans" presStyleLbl="sibTrans2D1" presStyleIdx="0" presStyleCnt="4"/>
      <dgm:spPr/>
      <dgm:t>
        <a:bodyPr/>
        <a:lstStyle/>
        <a:p>
          <a:endParaRPr lang="ru-RU"/>
        </a:p>
      </dgm:t>
    </dgm:pt>
    <dgm:pt modelId="{29718F05-1D4E-4B6B-8A63-786C32419B41}" type="pres">
      <dgm:prSet presAssocID="{3A206D51-09E2-4400-81DD-791C04030F1B}" presName="child" presStyleLbl="alignAccFollowNode1" presStyleIdx="0" presStyleCnt="4" custScaleX="151217" custScaleY="95334" custLinFactNeighborX="-7776" custLinFactNeighborY="-169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C44643-BBF6-44A6-ACCA-CEBD99CFB34F}" type="pres">
      <dgm:prSet presAssocID="{611E93FD-1E17-453E-9D2A-B0A45F215E3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0537BCC-9396-49E2-8889-FE53090DE2A6}" type="pres">
      <dgm:prSet presAssocID="{9F8EF890-A010-4C14-89E9-D62AB7684EE5}" presName="child" presStyleLbl="alignAccFollowNode1" presStyleIdx="1" presStyleCnt="4" custScaleX="171413" custScaleY="210547" custLinFactNeighborX="2322" custLinFactNeighborY="-629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64E44E-DB03-4561-84A1-4DE6BA61F9C9}" type="pres">
      <dgm:prSet presAssocID="{EC53CF14-FE61-4327-9F97-7A502BB4D871}" presName="hSp" presStyleCnt="0"/>
      <dgm:spPr/>
    </dgm:pt>
    <dgm:pt modelId="{ACC10123-36DC-44D3-9D81-103B4B1C39DD}" type="pres">
      <dgm:prSet presAssocID="{73C1868E-5992-44AF-8FD0-1389AC56B83C}" presName="vertFlow" presStyleCnt="0"/>
      <dgm:spPr/>
    </dgm:pt>
    <dgm:pt modelId="{B28FDFC5-E707-42BB-ADB5-10887B0BE784}" type="pres">
      <dgm:prSet presAssocID="{73C1868E-5992-44AF-8FD0-1389AC56B83C}" presName="header" presStyleLbl="node1" presStyleIdx="1" presStyleCnt="2" custScaleY="157105"/>
      <dgm:spPr/>
      <dgm:t>
        <a:bodyPr/>
        <a:lstStyle/>
        <a:p>
          <a:endParaRPr lang="ru-RU"/>
        </a:p>
      </dgm:t>
    </dgm:pt>
    <dgm:pt modelId="{212EEFBA-019E-435D-A450-88EA85C6E944}" type="pres">
      <dgm:prSet presAssocID="{E4CA16C8-6C7F-48A9-ADBD-5DE631D64D0F}" presName="parTrans" presStyleLbl="sibTrans2D1" presStyleIdx="2" presStyleCnt="4"/>
      <dgm:spPr/>
      <dgm:t>
        <a:bodyPr/>
        <a:lstStyle/>
        <a:p>
          <a:endParaRPr lang="ru-RU"/>
        </a:p>
      </dgm:t>
    </dgm:pt>
    <dgm:pt modelId="{BA035A33-926C-4A13-ADFD-F26BA0297ED6}" type="pres">
      <dgm:prSet presAssocID="{C031155B-E182-4F93-B6E7-CEE4261046B9}" presName="child" presStyleLbl="alignAccFollow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667A5-BA8D-4034-AE2C-537D614B912B}" type="pres">
      <dgm:prSet presAssocID="{88CD4AA1-CFFD-4DB4-8D32-E726343B3BE2}" presName="sibTrans" presStyleLbl="sibTrans2D1" presStyleIdx="3" presStyleCnt="4"/>
      <dgm:spPr/>
      <dgm:t>
        <a:bodyPr/>
        <a:lstStyle/>
        <a:p>
          <a:endParaRPr lang="ru-RU"/>
        </a:p>
      </dgm:t>
    </dgm:pt>
    <dgm:pt modelId="{2A88CE18-1539-42C5-A2F7-8BD2FB39BEE0}" type="pres">
      <dgm:prSet presAssocID="{E6CCA7ED-0C08-406C-B018-6ABA93328518}" presName="child" presStyleLbl="alignAccFollowNode1" presStyleIdx="3" presStyleCnt="4" custScaleY="1594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24C89F-0F43-47E3-992F-F21AB16A1869}" type="presOf" srcId="{73C1868E-5992-44AF-8FD0-1389AC56B83C}" destId="{B28FDFC5-E707-42BB-ADB5-10887B0BE784}" srcOrd="0" destOrd="0" presId="urn:microsoft.com/office/officeart/2005/8/layout/lProcess1"/>
    <dgm:cxn modelId="{7976FFF3-DF85-4519-970B-E278D026BE6A}" srcId="{EC53CF14-FE61-4327-9F97-7A502BB4D871}" destId="{9F8EF890-A010-4C14-89E9-D62AB7684EE5}" srcOrd="1" destOrd="0" parTransId="{39AD4CDB-22E4-4934-A2AE-502BE2E9C5AD}" sibTransId="{9B84ABB5-F95D-474A-8C23-1D9EBCC22F92}"/>
    <dgm:cxn modelId="{18A2F60B-A2B6-4098-8CBB-EA652E117763}" type="presOf" srcId="{88CD4AA1-CFFD-4DB4-8D32-E726343B3BE2}" destId="{441667A5-BA8D-4034-AE2C-537D614B912B}" srcOrd="0" destOrd="0" presId="urn:microsoft.com/office/officeart/2005/8/layout/lProcess1"/>
    <dgm:cxn modelId="{B363586F-822F-441D-AA0B-A454CDFE679B}" srcId="{73C1868E-5992-44AF-8FD0-1389AC56B83C}" destId="{C031155B-E182-4F93-B6E7-CEE4261046B9}" srcOrd="0" destOrd="0" parTransId="{E4CA16C8-6C7F-48A9-ADBD-5DE631D64D0F}" sibTransId="{88CD4AA1-CFFD-4DB4-8D32-E726343B3BE2}"/>
    <dgm:cxn modelId="{F1F38D14-524E-40BB-B4EC-14DA0D8FA343}" type="presOf" srcId="{9F8EF890-A010-4C14-89E9-D62AB7684EE5}" destId="{A0537BCC-9396-49E2-8889-FE53090DE2A6}" srcOrd="0" destOrd="0" presId="urn:microsoft.com/office/officeart/2005/8/layout/lProcess1"/>
    <dgm:cxn modelId="{7B612600-D3FD-4547-8AA4-5C5886EF52C5}" srcId="{73C1868E-5992-44AF-8FD0-1389AC56B83C}" destId="{E6CCA7ED-0C08-406C-B018-6ABA93328518}" srcOrd="1" destOrd="0" parTransId="{0FC175CC-AE70-48A7-A113-72F2DC03C294}" sibTransId="{7E17565D-62CB-42BC-BC3C-7D153240D177}"/>
    <dgm:cxn modelId="{841072C0-7858-4060-B802-5AD87BEEE39B}" type="presOf" srcId="{3A206D51-09E2-4400-81DD-791C04030F1B}" destId="{29718F05-1D4E-4B6B-8A63-786C32419B41}" srcOrd="0" destOrd="0" presId="urn:microsoft.com/office/officeart/2005/8/layout/lProcess1"/>
    <dgm:cxn modelId="{03CB22D2-ECE7-4697-B1E6-03E54495177C}" type="presOf" srcId="{E6CCA7ED-0C08-406C-B018-6ABA93328518}" destId="{2A88CE18-1539-42C5-A2F7-8BD2FB39BEE0}" srcOrd="0" destOrd="0" presId="urn:microsoft.com/office/officeart/2005/8/layout/lProcess1"/>
    <dgm:cxn modelId="{B5D4A736-5364-480C-ABB1-60BFD2D08699}" srcId="{EC53CF14-FE61-4327-9F97-7A502BB4D871}" destId="{3A206D51-09E2-4400-81DD-791C04030F1B}" srcOrd="0" destOrd="0" parTransId="{EC5380D6-D758-42AB-8833-A5D4404E3708}" sibTransId="{611E93FD-1E17-453E-9D2A-B0A45F215E3F}"/>
    <dgm:cxn modelId="{6955655B-4289-43B7-8EA8-C31A224BC633}" srcId="{027FFEF6-96E0-4565-AC2B-94AF179A985C}" destId="{73C1868E-5992-44AF-8FD0-1389AC56B83C}" srcOrd="1" destOrd="0" parTransId="{6B7E3F7C-D1E3-4852-82CD-160AEF3449D7}" sibTransId="{694CE71A-7482-4833-80C4-9E4B6621F742}"/>
    <dgm:cxn modelId="{87157D3E-9709-465A-9563-533A0BB235A3}" type="presOf" srcId="{EC53CF14-FE61-4327-9F97-7A502BB4D871}" destId="{22A41D98-51D5-485D-B39A-1AA02230F3E2}" srcOrd="0" destOrd="0" presId="urn:microsoft.com/office/officeart/2005/8/layout/lProcess1"/>
    <dgm:cxn modelId="{1003F52A-0DC8-43E7-BA0C-84D8A4E6A65D}" type="presOf" srcId="{EC5380D6-D758-42AB-8833-A5D4404E3708}" destId="{0DB18122-E16B-4773-A81A-05D21FE65107}" srcOrd="0" destOrd="0" presId="urn:microsoft.com/office/officeart/2005/8/layout/lProcess1"/>
    <dgm:cxn modelId="{BBC831DD-31C8-4649-A1D5-9ABB3E5A92B8}" type="presOf" srcId="{611E93FD-1E17-453E-9D2A-B0A45F215E3F}" destId="{52C44643-BBF6-44A6-ACCA-CEBD99CFB34F}" srcOrd="0" destOrd="0" presId="urn:microsoft.com/office/officeart/2005/8/layout/lProcess1"/>
    <dgm:cxn modelId="{81EDBDCF-0104-4F0D-8207-C40BD4259B6B}" type="presOf" srcId="{C031155B-E182-4F93-B6E7-CEE4261046B9}" destId="{BA035A33-926C-4A13-ADFD-F26BA0297ED6}" srcOrd="0" destOrd="0" presId="urn:microsoft.com/office/officeart/2005/8/layout/lProcess1"/>
    <dgm:cxn modelId="{8D5D46FA-94EA-4EE8-B3E6-D0ABF0619C3B}" type="presOf" srcId="{E4CA16C8-6C7F-48A9-ADBD-5DE631D64D0F}" destId="{212EEFBA-019E-435D-A450-88EA85C6E944}" srcOrd="0" destOrd="0" presId="urn:microsoft.com/office/officeart/2005/8/layout/lProcess1"/>
    <dgm:cxn modelId="{B867A239-ED2E-41E3-88C4-F79300F57BC8}" type="presOf" srcId="{027FFEF6-96E0-4565-AC2B-94AF179A985C}" destId="{0EDDDC45-720E-486C-9F19-FF449B7911FA}" srcOrd="0" destOrd="0" presId="urn:microsoft.com/office/officeart/2005/8/layout/lProcess1"/>
    <dgm:cxn modelId="{37F7370D-3B0E-4636-8F2C-7D9C07541866}" srcId="{027FFEF6-96E0-4565-AC2B-94AF179A985C}" destId="{EC53CF14-FE61-4327-9F97-7A502BB4D871}" srcOrd="0" destOrd="0" parTransId="{AD358B24-8F97-4FF7-9E35-B2CA2F2068B6}" sibTransId="{D92F9F2D-A7E8-4B9F-9598-56FFF2E1F893}"/>
    <dgm:cxn modelId="{3CB0D152-40A7-4F10-9731-59D05F4A39AC}" type="presParOf" srcId="{0EDDDC45-720E-486C-9F19-FF449B7911FA}" destId="{1F905BE9-6961-4D79-8089-158DDDBAF130}" srcOrd="0" destOrd="0" presId="urn:microsoft.com/office/officeart/2005/8/layout/lProcess1"/>
    <dgm:cxn modelId="{E6180E6E-921A-4C02-80E0-865275C2A258}" type="presParOf" srcId="{1F905BE9-6961-4D79-8089-158DDDBAF130}" destId="{22A41D98-51D5-485D-B39A-1AA02230F3E2}" srcOrd="0" destOrd="0" presId="urn:microsoft.com/office/officeart/2005/8/layout/lProcess1"/>
    <dgm:cxn modelId="{0BA18CAB-C92C-4A62-9F30-13BE1FC4D32B}" type="presParOf" srcId="{1F905BE9-6961-4D79-8089-158DDDBAF130}" destId="{0DB18122-E16B-4773-A81A-05D21FE65107}" srcOrd="1" destOrd="0" presId="urn:microsoft.com/office/officeart/2005/8/layout/lProcess1"/>
    <dgm:cxn modelId="{2BAC22A7-7EFE-423A-A563-519016FD3B37}" type="presParOf" srcId="{1F905BE9-6961-4D79-8089-158DDDBAF130}" destId="{29718F05-1D4E-4B6B-8A63-786C32419B41}" srcOrd="2" destOrd="0" presId="urn:microsoft.com/office/officeart/2005/8/layout/lProcess1"/>
    <dgm:cxn modelId="{905ECF58-D8B8-49F1-AC1F-FF5036EC17DE}" type="presParOf" srcId="{1F905BE9-6961-4D79-8089-158DDDBAF130}" destId="{52C44643-BBF6-44A6-ACCA-CEBD99CFB34F}" srcOrd="3" destOrd="0" presId="urn:microsoft.com/office/officeart/2005/8/layout/lProcess1"/>
    <dgm:cxn modelId="{9911B645-DC7A-4D01-B63F-00CA9D7AD012}" type="presParOf" srcId="{1F905BE9-6961-4D79-8089-158DDDBAF130}" destId="{A0537BCC-9396-49E2-8889-FE53090DE2A6}" srcOrd="4" destOrd="0" presId="urn:microsoft.com/office/officeart/2005/8/layout/lProcess1"/>
    <dgm:cxn modelId="{115A282D-3FE9-4059-9803-B46117472E29}" type="presParOf" srcId="{0EDDDC45-720E-486C-9F19-FF449B7911FA}" destId="{EF64E44E-DB03-4561-84A1-4DE6BA61F9C9}" srcOrd="1" destOrd="0" presId="urn:microsoft.com/office/officeart/2005/8/layout/lProcess1"/>
    <dgm:cxn modelId="{2903FA7E-47F0-4B94-932F-B84F678E1CB1}" type="presParOf" srcId="{0EDDDC45-720E-486C-9F19-FF449B7911FA}" destId="{ACC10123-36DC-44D3-9D81-103B4B1C39DD}" srcOrd="2" destOrd="0" presId="urn:microsoft.com/office/officeart/2005/8/layout/lProcess1"/>
    <dgm:cxn modelId="{840BD150-7203-4A9E-80B2-A30C3AB4953D}" type="presParOf" srcId="{ACC10123-36DC-44D3-9D81-103B4B1C39DD}" destId="{B28FDFC5-E707-42BB-ADB5-10887B0BE784}" srcOrd="0" destOrd="0" presId="urn:microsoft.com/office/officeart/2005/8/layout/lProcess1"/>
    <dgm:cxn modelId="{7F80BE92-B3C8-4E96-8BAB-A4B79E7D56E9}" type="presParOf" srcId="{ACC10123-36DC-44D3-9D81-103B4B1C39DD}" destId="{212EEFBA-019E-435D-A450-88EA85C6E944}" srcOrd="1" destOrd="0" presId="urn:microsoft.com/office/officeart/2005/8/layout/lProcess1"/>
    <dgm:cxn modelId="{F5673837-5FD7-4401-964B-AF654DE29E77}" type="presParOf" srcId="{ACC10123-36DC-44D3-9D81-103B4B1C39DD}" destId="{BA035A33-926C-4A13-ADFD-F26BA0297ED6}" srcOrd="2" destOrd="0" presId="urn:microsoft.com/office/officeart/2005/8/layout/lProcess1"/>
    <dgm:cxn modelId="{ECEE9F21-7FA9-4C54-9448-1921E268E5E0}" type="presParOf" srcId="{ACC10123-36DC-44D3-9D81-103B4B1C39DD}" destId="{441667A5-BA8D-4034-AE2C-537D614B912B}" srcOrd="3" destOrd="0" presId="urn:microsoft.com/office/officeart/2005/8/layout/lProcess1"/>
    <dgm:cxn modelId="{31B36C44-942A-415C-8822-BAA94F963588}" type="presParOf" srcId="{ACC10123-36DC-44D3-9D81-103B4B1C39DD}" destId="{2A88CE18-1539-42C5-A2F7-8BD2FB39BEE0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42C028B-2CBB-4798-90D9-656E9F8AB364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4ECBAB-A805-4113-BBC2-036F0206380E}">
      <dgm:prSet phldrT="[Текст]" custT="1"/>
      <dgm:spPr>
        <a:solidFill>
          <a:schemeClr val="accent6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ЦЕНТР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2ADAE19-D67E-4DB3-BABB-303641E7C856}" type="parTrans" cxnId="{CDEEF12B-5E11-42CE-8174-6A6F8362D6A6}">
      <dgm:prSet/>
      <dgm:spPr/>
      <dgm:t>
        <a:bodyPr/>
        <a:lstStyle/>
        <a:p>
          <a:endParaRPr lang="ru-RU"/>
        </a:p>
      </dgm:t>
    </dgm:pt>
    <dgm:pt modelId="{75170D76-2B4D-4DA5-A659-F46FBC083025}" type="sibTrans" cxnId="{CDEEF12B-5E11-42CE-8174-6A6F8362D6A6}">
      <dgm:prSet/>
      <dgm:spPr/>
      <dgm:t>
        <a:bodyPr/>
        <a:lstStyle/>
        <a:p>
          <a:endParaRPr lang="ru-RU"/>
        </a:p>
      </dgm:t>
    </dgm:pt>
    <dgm:pt modelId="{44D43992-5926-40C2-91E0-EFFAC135B586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10 место по объему номинального ВВП (2007)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671964F-D557-41B9-BE54-1BB10DC41EFE}" type="parTrans" cxnId="{4A9EBDE0-C329-4DFF-A3C9-C76CD5C84840}">
      <dgm:prSet/>
      <dgm:spPr/>
      <dgm:t>
        <a:bodyPr/>
        <a:lstStyle/>
        <a:p>
          <a:endParaRPr lang="ru-RU"/>
        </a:p>
      </dgm:t>
    </dgm:pt>
    <dgm:pt modelId="{C62578FD-3E5D-4A11-99DA-D5B0E5636E31}" type="sibTrans" cxnId="{4A9EBDE0-C329-4DFF-A3C9-C76CD5C84840}">
      <dgm:prSet/>
      <dgm:spPr/>
      <dgm:t>
        <a:bodyPr/>
        <a:lstStyle/>
        <a:p>
          <a:endParaRPr lang="ru-RU"/>
        </a:p>
      </dgm:t>
    </dgm:pt>
    <dgm:pt modelId="{393A7B83-BEA0-4198-9DD6-BB48B2A195B3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Уровень образования и квалификации рабочей силы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588E62EC-9AF2-4405-B230-19949E430D88}" type="parTrans" cxnId="{30C325A1-B81F-4AFB-9B1C-DDFED26D6FF7}">
      <dgm:prSet/>
      <dgm:spPr/>
      <dgm:t>
        <a:bodyPr/>
        <a:lstStyle/>
        <a:p>
          <a:endParaRPr lang="ru-RU"/>
        </a:p>
      </dgm:t>
    </dgm:pt>
    <dgm:pt modelId="{54DD89BC-8755-4866-AAA0-786CF3227616}" type="sibTrans" cxnId="{30C325A1-B81F-4AFB-9B1C-DDFED26D6FF7}">
      <dgm:prSet/>
      <dgm:spPr/>
      <dgm:t>
        <a:bodyPr/>
        <a:lstStyle/>
        <a:p>
          <a:endParaRPr lang="ru-RU"/>
        </a:p>
      </dgm:t>
    </dgm:pt>
    <dgm:pt modelId="{2625A608-C48A-4470-B471-13664D2963D4}">
      <dgm:prSet phldrT="[Текст]" custT="1"/>
      <dgm:spPr>
        <a:solidFill>
          <a:schemeClr val="accent6"/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ПЕРИФЕРИЯ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055218D-2C15-4E34-8F70-3E1D6179F18D}" type="parTrans" cxnId="{2725B337-36F8-4191-BD73-EAB39D54F9C8}">
      <dgm:prSet/>
      <dgm:spPr/>
      <dgm:t>
        <a:bodyPr/>
        <a:lstStyle/>
        <a:p>
          <a:endParaRPr lang="ru-RU"/>
        </a:p>
      </dgm:t>
    </dgm:pt>
    <dgm:pt modelId="{42E16F90-20F1-47B6-9BE9-CC5E9B5D93C7}" type="sibTrans" cxnId="{2725B337-36F8-4191-BD73-EAB39D54F9C8}">
      <dgm:prSet/>
      <dgm:spPr/>
      <dgm:t>
        <a:bodyPr/>
        <a:lstStyle/>
        <a:p>
          <a:endParaRPr lang="ru-RU"/>
        </a:p>
      </dgm:t>
    </dgm:pt>
    <dgm:pt modelId="{52DB8853-D57A-49B9-A4DA-B198087635B2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Сырьевой характер экспорта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E84E5F2-6F41-4D19-935C-A7E08656F580}" type="parTrans" cxnId="{36A86CE8-20B8-461C-9DD9-C223C03889D2}">
      <dgm:prSet/>
      <dgm:spPr/>
      <dgm:t>
        <a:bodyPr/>
        <a:lstStyle/>
        <a:p>
          <a:endParaRPr lang="ru-RU"/>
        </a:p>
      </dgm:t>
    </dgm:pt>
    <dgm:pt modelId="{EE6A63BD-132B-4BE2-B5C8-D56E36EFE3C6}" type="sibTrans" cxnId="{36A86CE8-20B8-461C-9DD9-C223C03889D2}">
      <dgm:prSet/>
      <dgm:spPr/>
      <dgm:t>
        <a:bodyPr/>
        <a:lstStyle/>
        <a:p>
          <a:endParaRPr lang="ru-RU"/>
        </a:p>
      </dgm:t>
    </dgm:pt>
    <dgm:pt modelId="{67D14494-8E65-4C67-BAE3-BF1301952771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Неравенство в доходах – 97 место (из 127 стран)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44E8A9D-0B46-49AC-BD37-886468EC0859}" type="parTrans" cxnId="{03A0BD6A-BCC7-4B30-926D-7EFD6275C43B}">
      <dgm:prSet/>
      <dgm:spPr/>
      <dgm:t>
        <a:bodyPr/>
        <a:lstStyle/>
        <a:p>
          <a:endParaRPr lang="ru-RU"/>
        </a:p>
      </dgm:t>
    </dgm:pt>
    <dgm:pt modelId="{B42DA528-84A5-421C-9B26-6D69A39A2B14}" type="sibTrans" cxnId="{03A0BD6A-BCC7-4B30-926D-7EFD6275C43B}">
      <dgm:prSet/>
      <dgm:spPr/>
      <dgm:t>
        <a:bodyPr/>
        <a:lstStyle/>
        <a:p>
          <a:endParaRPr lang="ru-RU"/>
        </a:p>
      </dgm:t>
    </dgm:pt>
    <dgm:pt modelId="{098288DA-5566-4BB2-9C41-6D06F7D2750A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Экспорт – 1,7% от мирового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C5D1D46-BECE-4F67-BB56-51AB3045E6E3}" type="parTrans" cxnId="{1BC76D7F-D3FC-49C9-9125-B40FC2DC6E7E}">
      <dgm:prSet/>
      <dgm:spPr/>
      <dgm:t>
        <a:bodyPr/>
        <a:lstStyle/>
        <a:p>
          <a:endParaRPr lang="ru-RU"/>
        </a:p>
      </dgm:t>
    </dgm:pt>
    <dgm:pt modelId="{4B42357F-673A-49E1-836E-08E30BBA3873}" type="sibTrans" cxnId="{1BC76D7F-D3FC-49C9-9125-B40FC2DC6E7E}">
      <dgm:prSet/>
      <dgm:spPr/>
      <dgm:t>
        <a:bodyPr/>
        <a:lstStyle/>
        <a:p>
          <a:endParaRPr lang="ru-RU"/>
        </a:p>
      </dgm:t>
    </dgm:pt>
    <dgm:pt modelId="{AD4356C6-DC20-469E-9778-52796754D33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Импорт – 0,5% от мирового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2FEA5A0-8F74-4C11-9B2C-440D1C5780F7}" type="parTrans" cxnId="{625F52F6-C6FB-4012-BCA4-E2CFE41E905D}">
      <dgm:prSet/>
      <dgm:spPr/>
      <dgm:t>
        <a:bodyPr/>
        <a:lstStyle/>
        <a:p>
          <a:endParaRPr lang="ru-RU"/>
        </a:p>
      </dgm:t>
    </dgm:pt>
    <dgm:pt modelId="{E48964AA-4188-4717-9D40-4D15BDD8A7E2}" type="sibTrans" cxnId="{625F52F6-C6FB-4012-BCA4-E2CFE41E905D}">
      <dgm:prSet/>
      <dgm:spPr/>
      <dgm:t>
        <a:bodyPr/>
        <a:lstStyle/>
        <a:p>
          <a:endParaRPr lang="ru-RU"/>
        </a:p>
      </dgm:t>
    </dgm:pt>
    <dgm:pt modelId="{57EDF17E-F7FD-4721-A41B-407CDC47BEC2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Интеллектуальный потенциал</a:t>
          </a:r>
          <a:endParaRPr lang="ru-RU" sz="3500" dirty="0"/>
        </a:p>
      </dgm:t>
    </dgm:pt>
    <dgm:pt modelId="{7810CDA1-7AE3-4F74-82E9-63B6DA4B2E5B}" type="parTrans" cxnId="{82FE7FA3-C2D0-450F-BCD6-FDB5F70EE2DC}">
      <dgm:prSet/>
      <dgm:spPr/>
      <dgm:t>
        <a:bodyPr/>
        <a:lstStyle/>
        <a:p>
          <a:endParaRPr lang="ru-RU"/>
        </a:p>
      </dgm:t>
    </dgm:pt>
    <dgm:pt modelId="{98045F01-16FE-4628-97E9-BC387EB1595B}" type="sibTrans" cxnId="{82FE7FA3-C2D0-450F-BCD6-FDB5F70EE2DC}">
      <dgm:prSet/>
      <dgm:spPr/>
      <dgm:t>
        <a:bodyPr/>
        <a:lstStyle/>
        <a:p>
          <a:endParaRPr lang="ru-RU"/>
        </a:p>
      </dgm:t>
    </dgm:pt>
    <dgm:pt modelId="{EF6A7168-B3A6-45A7-BCF4-E1B1C2AB50D3}" type="pres">
      <dgm:prSet presAssocID="{B42C028B-2CBB-4798-90D9-656E9F8AB36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E6A8705-E78B-455A-A741-1D5967E83F8E}" type="pres">
      <dgm:prSet presAssocID="{124ECBAB-A805-4113-BBC2-036F0206380E}" presName="root" presStyleCnt="0"/>
      <dgm:spPr/>
    </dgm:pt>
    <dgm:pt modelId="{E2BB3B26-53A4-4855-B2CE-336B56E48B14}" type="pres">
      <dgm:prSet presAssocID="{124ECBAB-A805-4113-BBC2-036F0206380E}" presName="rootComposite" presStyleCnt="0"/>
      <dgm:spPr/>
    </dgm:pt>
    <dgm:pt modelId="{168C29B7-411A-460A-90FF-1B87A2F0BF8B}" type="pres">
      <dgm:prSet presAssocID="{124ECBAB-A805-4113-BBC2-036F0206380E}" presName="rootText" presStyleLbl="node1" presStyleIdx="0" presStyleCnt="2" custScaleX="195259" custLinFactNeighborX="-41692" custLinFactNeighborY="-85"/>
      <dgm:spPr/>
      <dgm:t>
        <a:bodyPr/>
        <a:lstStyle/>
        <a:p>
          <a:endParaRPr lang="ru-RU"/>
        </a:p>
      </dgm:t>
    </dgm:pt>
    <dgm:pt modelId="{8B561FE1-7ED7-4FB7-9CAC-465AC10AB276}" type="pres">
      <dgm:prSet presAssocID="{124ECBAB-A805-4113-BBC2-036F0206380E}" presName="rootConnector" presStyleLbl="node1" presStyleIdx="0" presStyleCnt="2"/>
      <dgm:spPr/>
      <dgm:t>
        <a:bodyPr/>
        <a:lstStyle/>
        <a:p>
          <a:endParaRPr lang="ru-RU"/>
        </a:p>
      </dgm:t>
    </dgm:pt>
    <dgm:pt modelId="{3B12A3BC-25B8-4C5F-8A9A-67F3FE686D92}" type="pres">
      <dgm:prSet presAssocID="{124ECBAB-A805-4113-BBC2-036F0206380E}" presName="childShape" presStyleCnt="0"/>
      <dgm:spPr/>
    </dgm:pt>
    <dgm:pt modelId="{AC08152E-B567-43C5-A740-F4211C266604}" type="pres">
      <dgm:prSet presAssocID="{3671964F-D557-41B9-BE54-1BB10DC41EFE}" presName="Name13" presStyleLbl="parChTrans1D2" presStyleIdx="0" presStyleCnt="7"/>
      <dgm:spPr/>
      <dgm:t>
        <a:bodyPr/>
        <a:lstStyle/>
        <a:p>
          <a:endParaRPr lang="ru-RU"/>
        </a:p>
      </dgm:t>
    </dgm:pt>
    <dgm:pt modelId="{C2C71292-C714-422C-89A6-E954EA2837C3}" type="pres">
      <dgm:prSet presAssocID="{44D43992-5926-40C2-91E0-EFFAC135B586}" presName="childText" presStyleLbl="bgAcc1" presStyleIdx="0" presStyleCnt="7" custScaleX="331722" custScaleY="153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FB91B-841A-4453-B363-D2D4DE05C7BB}" type="pres">
      <dgm:prSet presAssocID="{588E62EC-9AF2-4405-B230-19949E430D88}" presName="Name13" presStyleLbl="parChTrans1D2" presStyleIdx="1" presStyleCnt="7"/>
      <dgm:spPr/>
      <dgm:t>
        <a:bodyPr/>
        <a:lstStyle/>
        <a:p>
          <a:endParaRPr lang="ru-RU"/>
        </a:p>
      </dgm:t>
    </dgm:pt>
    <dgm:pt modelId="{E3474F85-4E28-4F1F-B7A5-2C4E7AE79FA2}" type="pres">
      <dgm:prSet presAssocID="{393A7B83-BEA0-4198-9DD6-BB48B2A195B3}" presName="childText" presStyleLbl="bgAcc1" presStyleIdx="1" presStyleCnt="7" custScaleX="391942" custScaleY="138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F646ED-A021-402D-8AC0-6C4515D213E2}" type="pres">
      <dgm:prSet presAssocID="{7810CDA1-7AE3-4F74-82E9-63B6DA4B2E5B}" presName="Name13" presStyleLbl="parChTrans1D2" presStyleIdx="2" presStyleCnt="7"/>
      <dgm:spPr/>
      <dgm:t>
        <a:bodyPr/>
        <a:lstStyle/>
        <a:p>
          <a:endParaRPr lang="ru-RU"/>
        </a:p>
      </dgm:t>
    </dgm:pt>
    <dgm:pt modelId="{3E431D47-4E06-40EE-8507-15278C246B90}" type="pres">
      <dgm:prSet presAssocID="{57EDF17E-F7FD-4721-A41B-407CDC47BEC2}" presName="childText" presStyleLbl="bgAcc1" presStyleIdx="2" presStyleCnt="7" custScaleX="284495" custScaleY="108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6EBC6-754B-47DD-95F8-9AF0BF8B27D4}" type="pres">
      <dgm:prSet presAssocID="{2625A608-C48A-4470-B471-13664D2963D4}" presName="root" presStyleCnt="0"/>
      <dgm:spPr/>
    </dgm:pt>
    <dgm:pt modelId="{7E7E1172-7F86-4A62-ACC2-A08DEB72E927}" type="pres">
      <dgm:prSet presAssocID="{2625A608-C48A-4470-B471-13664D2963D4}" presName="rootComposite" presStyleCnt="0"/>
      <dgm:spPr/>
    </dgm:pt>
    <dgm:pt modelId="{2C3E54FD-43EC-4C2F-934D-CB995E055B19}" type="pres">
      <dgm:prSet presAssocID="{2625A608-C48A-4470-B471-13664D2963D4}" presName="rootText" presStyleLbl="node1" presStyleIdx="1" presStyleCnt="2" custScaleX="338756" custLinFactNeighborX="23827" custLinFactNeighborY="-12074"/>
      <dgm:spPr/>
      <dgm:t>
        <a:bodyPr/>
        <a:lstStyle/>
        <a:p>
          <a:endParaRPr lang="ru-RU"/>
        </a:p>
      </dgm:t>
    </dgm:pt>
    <dgm:pt modelId="{70CA5CFD-C71E-4E5D-AAA0-D47593C6D0F3}" type="pres">
      <dgm:prSet presAssocID="{2625A608-C48A-4470-B471-13664D2963D4}" presName="rootConnector" presStyleLbl="node1" presStyleIdx="1" presStyleCnt="2"/>
      <dgm:spPr/>
      <dgm:t>
        <a:bodyPr/>
        <a:lstStyle/>
        <a:p>
          <a:endParaRPr lang="ru-RU"/>
        </a:p>
      </dgm:t>
    </dgm:pt>
    <dgm:pt modelId="{7B3FD9F0-2D0D-4780-B7DB-3798FAAD8615}" type="pres">
      <dgm:prSet presAssocID="{2625A608-C48A-4470-B471-13664D2963D4}" presName="childShape" presStyleCnt="0"/>
      <dgm:spPr/>
    </dgm:pt>
    <dgm:pt modelId="{613DC718-007B-4553-8636-FBE876A95443}" type="pres">
      <dgm:prSet presAssocID="{FE84E5F2-6F41-4D19-935C-A7E08656F580}" presName="Name13" presStyleLbl="parChTrans1D2" presStyleIdx="3" presStyleCnt="7"/>
      <dgm:spPr/>
      <dgm:t>
        <a:bodyPr/>
        <a:lstStyle/>
        <a:p>
          <a:endParaRPr lang="ru-RU"/>
        </a:p>
      </dgm:t>
    </dgm:pt>
    <dgm:pt modelId="{1C7CEBBA-6D80-412B-B4E9-369FB3110E82}" type="pres">
      <dgm:prSet presAssocID="{52DB8853-D57A-49B9-A4DA-B198087635B2}" presName="childText" presStyleLbl="bgAcc1" presStyleIdx="3" presStyleCnt="7" custScaleX="315047" custScaleY="113034" custLinFactX="19556" custLinFactNeighborX="100000" custLinFactNeighborY="1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2057F-B7A6-4881-B698-740B6F9F8906}" type="pres">
      <dgm:prSet presAssocID="{A44E8A9D-0B46-49AC-BD37-886468EC0859}" presName="Name13" presStyleLbl="parChTrans1D2" presStyleIdx="4" presStyleCnt="7"/>
      <dgm:spPr/>
      <dgm:t>
        <a:bodyPr/>
        <a:lstStyle/>
        <a:p>
          <a:endParaRPr lang="ru-RU"/>
        </a:p>
      </dgm:t>
    </dgm:pt>
    <dgm:pt modelId="{0FC28184-9B5D-4B3F-BC7D-E06BDB5601EA}" type="pres">
      <dgm:prSet presAssocID="{67D14494-8E65-4C67-BAE3-BF1301952771}" presName="childText" presStyleLbl="bgAcc1" presStyleIdx="4" presStyleCnt="7" custScaleX="391189" custScaleY="123856" custLinFactNeighborX="45143" custLinFactNeighborY="1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BB68C-2083-471B-8FAC-F081EDC91DEB}" type="pres">
      <dgm:prSet presAssocID="{DC5D1D46-BECE-4F67-BB56-51AB3045E6E3}" presName="Name13" presStyleLbl="parChTrans1D2" presStyleIdx="5" presStyleCnt="7"/>
      <dgm:spPr/>
      <dgm:t>
        <a:bodyPr/>
        <a:lstStyle/>
        <a:p>
          <a:endParaRPr lang="ru-RU"/>
        </a:p>
      </dgm:t>
    </dgm:pt>
    <dgm:pt modelId="{D14235CE-1567-4C4E-B7FA-94E51EB827A7}" type="pres">
      <dgm:prSet presAssocID="{098288DA-5566-4BB2-9C41-6D06F7D2750A}" presName="childText" presStyleLbl="bgAcc1" presStyleIdx="5" presStyleCnt="7" custScaleX="313000" custLinFactX="20381" custLinFactNeighborX="100000" custLinFactNeighborY="-31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4B925A-E252-4EF9-8D68-62B08CBBE290}" type="pres">
      <dgm:prSet presAssocID="{42FEA5A0-8F74-4C11-9B2C-440D1C5780F7}" presName="Name13" presStyleLbl="parChTrans1D2" presStyleIdx="6" presStyleCnt="7"/>
      <dgm:spPr/>
      <dgm:t>
        <a:bodyPr/>
        <a:lstStyle/>
        <a:p>
          <a:endParaRPr lang="ru-RU"/>
        </a:p>
      </dgm:t>
    </dgm:pt>
    <dgm:pt modelId="{698E1612-5E2B-448E-941A-600D21400F61}" type="pres">
      <dgm:prSet presAssocID="{AD4356C6-DC20-469E-9778-52796754D335}" presName="childText" presStyleLbl="bgAcc1" presStyleIdx="6" presStyleCnt="7" custScaleX="313000" custLinFactX="20381" custLinFactNeighborX="100000" custLinFactNeighborY="-7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B93140-7BF6-43E1-A11C-C8A58F5A77F6}" type="presOf" srcId="{588E62EC-9AF2-4405-B230-19949E430D88}" destId="{0D3FB91B-841A-4453-B363-D2D4DE05C7BB}" srcOrd="0" destOrd="0" presId="urn:microsoft.com/office/officeart/2005/8/layout/hierarchy3"/>
    <dgm:cxn modelId="{632732EC-F394-41C8-882E-23D842E69798}" type="presOf" srcId="{2625A608-C48A-4470-B471-13664D2963D4}" destId="{2C3E54FD-43EC-4C2F-934D-CB995E055B19}" srcOrd="0" destOrd="0" presId="urn:microsoft.com/office/officeart/2005/8/layout/hierarchy3"/>
    <dgm:cxn modelId="{67686E61-7FEF-4825-BF8A-857D714FE799}" type="presOf" srcId="{B42C028B-2CBB-4798-90D9-656E9F8AB364}" destId="{EF6A7168-B3A6-45A7-BCF4-E1B1C2AB50D3}" srcOrd="0" destOrd="0" presId="urn:microsoft.com/office/officeart/2005/8/layout/hierarchy3"/>
    <dgm:cxn modelId="{338A2EDB-AE07-47F9-98A6-0034293D9021}" type="presOf" srcId="{AD4356C6-DC20-469E-9778-52796754D335}" destId="{698E1612-5E2B-448E-941A-600D21400F61}" srcOrd="0" destOrd="0" presId="urn:microsoft.com/office/officeart/2005/8/layout/hierarchy3"/>
    <dgm:cxn modelId="{C458C00B-E392-4963-AB01-2C863CFC7448}" type="presOf" srcId="{42FEA5A0-8F74-4C11-9B2C-440D1C5780F7}" destId="{A94B925A-E252-4EF9-8D68-62B08CBBE290}" srcOrd="0" destOrd="0" presId="urn:microsoft.com/office/officeart/2005/8/layout/hierarchy3"/>
    <dgm:cxn modelId="{625F52F6-C6FB-4012-BCA4-E2CFE41E905D}" srcId="{2625A608-C48A-4470-B471-13664D2963D4}" destId="{AD4356C6-DC20-469E-9778-52796754D335}" srcOrd="3" destOrd="0" parTransId="{42FEA5A0-8F74-4C11-9B2C-440D1C5780F7}" sibTransId="{E48964AA-4188-4717-9D40-4D15BDD8A7E2}"/>
    <dgm:cxn modelId="{D918D385-F036-4ED2-B279-4B54FA662E68}" type="presOf" srcId="{2625A608-C48A-4470-B471-13664D2963D4}" destId="{70CA5CFD-C71E-4E5D-AAA0-D47593C6D0F3}" srcOrd="1" destOrd="0" presId="urn:microsoft.com/office/officeart/2005/8/layout/hierarchy3"/>
    <dgm:cxn modelId="{C5F2A953-7F00-4A77-BE56-0E611BA682AD}" type="presOf" srcId="{FE84E5F2-6F41-4D19-935C-A7E08656F580}" destId="{613DC718-007B-4553-8636-FBE876A95443}" srcOrd="0" destOrd="0" presId="urn:microsoft.com/office/officeart/2005/8/layout/hierarchy3"/>
    <dgm:cxn modelId="{83CBD804-9F88-4A1A-92E5-DB87F918E8F9}" type="presOf" srcId="{124ECBAB-A805-4113-BBC2-036F0206380E}" destId="{8B561FE1-7ED7-4FB7-9CAC-465AC10AB276}" srcOrd="1" destOrd="0" presId="urn:microsoft.com/office/officeart/2005/8/layout/hierarchy3"/>
    <dgm:cxn modelId="{1BC76D7F-D3FC-49C9-9125-B40FC2DC6E7E}" srcId="{2625A608-C48A-4470-B471-13664D2963D4}" destId="{098288DA-5566-4BB2-9C41-6D06F7D2750A}" srcOrd="2" destOrd="0" parTransId="{DC5D1D46-BECE-4F67-BB56-51AB3045E6E3}" sibTransId="{4B42357F-673A-49E1-836E-08E30BBA3873}"/>
    <dgm:cxn modelId="{77081EC5-94B0-4DD9-B69F-7A5FC83AA0CC}" type="presOf" srcId="{67D14494-8E65-4C67-BAE3-BF1301952771}" destId="{0FC28184-9B5D-4B3F-BC7D-E06BDB5601EA}" srcOrd="0" destOrd="0" presId="urn:microsoft.com/office/officeart/2005/8/layout/hierarchy3"/>
    <dgm:cxn modelId="{03A0BD6A-BCC7-4B30-926D-7EFD6275C43B}" srcId="{2625A608-C48A-4470-B471-13664D2963D4}" destId="{67D14494-8E65-4C67-BAE3-BF1301952771}" srcOrd="1" destOrd="0" parTransId="{A44E8A9D-0B46-49AC-BD37-886468EC0859}" sibTransId="{B42DA528-84A5-421C-9B26-6D69A39A2B14}"/>
    <dgm:cxn modelId="{E7083D5C-1B6C-492C-B946-7723425BD65A}" type="presOf" srcId="{57EDF17E-F7FD-4721-A41B-407CDC47BEC2}" destId="{3E431D47-4E06-40EE-8507-15278C246B90}" srcOrd="0" destOrd="0" presId="urn:microsoft.com/office/officeart/2005/8/layout/hierarchy3"/>
    <dgm:cxn modelId="{36A86CE8-20B8-461C-9DD9-C223C03889D2}" srcId="{2625A608-C48A-4470-B471-13664D2963D4}" destId="{52DB8853-D57A-49B9-A4DA-B198087635B2}" srcOrd="0" destOrd="0" parTransId="{FE84E5F2-6F41-4D19-935C-A7E08656F580}" sibTransId="{EE6A63BD-132B-4BE2-B5C8-D56E36EFE3C6}"/>
    <dgm:cxn modelId="{CDEEF12B-5E11-42CE-8174-6A6F8362D6A6}" srcId="{B42C028B-2CBB-4798-90D9-656E9F8AB364}" destId="{124ECBAB-A805-4113-BBC2-036F0206380E}" srcOrd="0" destOrd="0" parTransId="{B2ADAE19-D67E-4DB3-BABB-303641E7C856}" sibTransId="{75170D76-2B4D-4DA5-A659-F46FBC083025}"/>
    <dgm:cxn modelId="{A8E7FA40-9888-4D78-8F68-373179C4B432}" type="presOf" srcId="{7810CDA1-7AE3-4F74-82E9-63B6DA4B2E5B}" destId="{9AF646ED-A021-402D-8AC0-6C4515D213E2}" srcOrd="0" destOrd="0" presId="urn:microsoft.com/office/officeart/2005/8/layout/hierarchy3"/>
    <dgm:cxn modelId="{2725B337-36F8-4191-BD73-EAB39D54F9C8}" srcId="{B42C028B-2CBB-4798-90D9-656E9F8AB364}" destId="{2625A608-C48A-4470-B471-13664D2963D4}" srcOrd="1" destOrd="0" parTransId="{0055218D-2C15-4E34-8F70-3E1D6179F18D}" sibTransId="{42E16F90-20F1-47B6-9BE9-CC5E9B5D93C7}"/>
    <dgm:cxn modelId="{54A19B2C-F544-454A-B349-2F90C3C8CE50}" type="presOf" srcId="{124ECBAB-A805-4113-BBC2-036F0206380E}" destId="{168C29B7-411A-460A-90FF-1B87A2F0BF8B}" srcOrd="0" destOrd="0" presId="urn:microsoft.com/office/officeart/2005/8/layout/hierarchy3"/>
    <dgm:cxn modelId="{3AA46F2D-0EE4-46EC-8FDF-1A014AD0CD59}" type="presOf" srcId="{098288DA-5566-4BB2-9C41-6D06F7D2750A}" destId="{D14235CE-1567-4C4E-B7FA-94E51EB827A7}" srcOrd="0" destOrd="0" presId="urn:microsoft.com/office/officeart/2005/8/layout/hierarchy3"/>
    <dgm:cxn modelId="{5D3B5BD7-2603-42E7-8D0A-7A3544B3C40D}" type="presOf" srcId="{52DB8853-D57A-49B9-A4DA-B198087635B2}" destId="{1C7CEBBA-6D80-412B-B4E9-369FB3110E82}" srcOrd="0" destOrd="0" presId="urn:microsoft.com/office/officeart/2005/8/layout/hierarchy3"/>
    <dgm:cxn modelId="{C8B5963E-6144-4507-8CA3-5FCF46B17400}" type="presOf" srcId="{DC5D1D46-BECE-4F67-BB56-51AB3045E6E3}" destId="{3DABB68C-2083-471B-8FAC-F081EDC91DEB}" srcOrd="0" destOrd="0" presId="urn:microsoft.com/office/officeart/2005/8/layout/hierarchy3"/>
    <dgm:cxn modelId="{A7B6F352-9BC9-40A4-B1AF-88BD92C12EB6}" type="presOf" srcId="{A44E8A9D-0B46-49AC-BD37-886468EC0859}" destId="{0C52057F-B7A6-4881-B698-740B6F9F8906}" srcOrd="0" destOrd="0" presId="urn:microsoft.com/office/officeart/2005/8/layout/hierarchy3"/>
    <dgm:cxn modelId="{4C2347C3-EA6B-498A-B396-0033933F2555}" type="presOf" srcId="{3671964F-D557-41B9-BE54-1BB10DC41EFE}" destId="{AC08152E-B567-43C5-A740-F4211C266604}" srcOrd="0" destOrd="0" presId="urn:microsoft.com/office/officeart/2005/8/layout/hierarchy3"/>
    <dgm:cxn modelId="{30C325A1-B81F-4AFB-9B1C-DDFED26D6FF7}" srcId="{124ECBAB-A805-4113-BBC2-036F0206380E}" destId="{393A7B83-BEA0-4198-9DD6-BB48B2A195B3}" srcOrd="1" destOrd="0" parTransId="{588E62EC-9AF2-4405-B230-19949E430D88}" sibTransId="{54DD89BC-8755-4866-AAA0-786CF3227616}"/>
    <dgm:cxn modelId="{3DE15F04-C780-45E2-BDA4-31C51CBF6D66}" type="presOf" srcId="{44D43992-5926-40C2-91E0-EFFAC135B586}" destId="{C2C71292-C714-422C-89A6-E954EA2837C3}" srcOrd="0" destOrd="0" presId="urn:microsoft.com/office/officeart/2005/8/layout/hierarchy3"/>
    <dgm:cxn modelId="{06A1E035-7D23-4CF7-A1C8-59B43FB056A1}" type="presOf" srcId="{393A7B83-BEA0-4198-9DD6-BB48B2A195B3}" destId="{E3474F85-4E28-4F1F-B7A5-2C4E7AE79FA2}" srcOrd="0" destOrd="0" presId="urn:microsoft.com/office/officeart/2005/8/layout/hierarchy3"/>
    <dgm:cxn modelId="{4A9EBDE0-C329-4DFF-A3C9-C76CD5C84840}" srcId="{124ECBAB-A805-4113-BBC2-036F0206380E}" destId="{44D43992-5926-40C2-91E0-EFFAC135B586}" srcOrd="0" destOrd="0" parTransId="{3671964F-D557-41B9-BE54-1BB10DC41EFE}" sibTransId="{C62578FD-3E5D-4A11-99DA-D5B0E5636E31}"/>
    <dgm:cxn modelId="{82FE7FA3-C2D0-450F-BCD6-FDB5F70EE2DC}" srcId="{124ECBAB-A805-4113-BBC2-036F0206380E}" destId="{57EDF17E-F7FD-4721-A41B-407CDC47BEC2}" srcOrd="2" destOrd="0" parTransId="{7810CDA1-7AE3-4F74-82E9-63B6DA4B2E5B}" sibTransId="{98045F01-16FE-4628-97E9-BC387EB1595B}"/>
    <dgm:cxn modelId="{E8AAE48A-99D6-4D1F-A25B-8C821F8BDC13}" type="presParOf" srcId="{EF6A7168-B3A6-45A7-BCF4-E1B1C2AB50D3}" destId="{3E6A8705-E78B-455A-A741-1D5967E83F8E}" srcOrd="0" destOrd="0" presId="urn:microsoft.com/office/officeart/2005/8/layout/hierarchy3"/>
    <dgm:cxn modelId="{4831E403-39DD-4BBB-9F26-32AF4D6DD818}" type="presParOf" srcId="{3E6A8705-E78B-455A-A741-1D5967E83F8E}" destId="{E2BB3B26-53A4-4855-B2CE-336B56E48B14}" srcOrd="0" destOrd="0" presId="urn:microsoft.com/office/officeart/2005/8/layout/hierarchy3"/>
    <dgm:cxn modelId="{F6BF66CA-243E-48D1-9765-91D545C28153}" type="presParOf" srcId="{E2BB3B26-53A4-4855-B2CE-336B56E48B14}" destId="{168C29B7-411A-460A-90FF-1B87A2F0BF8B}" srcOrd="0" destOrd="0" presId="urn:microsoft.com/office/officeart/2005/8/layout/hierarchy3"/>
    <dgm:cxn modelId="{DAF8220C-EC26-4FD6-94F7-5D7DDA409FB8}" type="presParOf" srcId="{E2BB3B26-53A4-4855-B2CE-336B56E48B14}" destId="{8B561FE1-7ED7-4FB7-9CAC-465AC10AB276}" srcOrd="1" destOrd="0" presId="urn:microsoft.com/office/officeart/2005/8/layout/hierarchy3"/>
    <dgm:cxn modelId="{366147C3-E613-4F16-BFFE-CFC78A4DD36B}" type="presParOf" srcId="{3E6A8705-E78B-455A-A741-1D5967E83F8E}" destId="{3B12A3BC-25B8-4C5F-8A9A-67F3FE686D92}" srcOrd="1" destOrd="0" presId="urn:microsoft.com/office/officeart/2005/8/layout/hierarchy3"/>
    <dgm:cxn modelId="{98C41941-C739-49E9-AA82-854B7477A17D}" type="presParOf" srcId="{3B12A3BC-25B8-4C5F-8A9A-67F3FE686D92}" destId="{AC08152E-B567-43C5-A740-F4211C266604}" srcOrd="0" destOrd="0" presId="urn:microsoft.com/office/officeart/2005/8/layout/hierarchy3"/>
    <dgm:cxn modelId="{772D20C7-0C76-485B-999F-0B6DABD4D985}" type="presParOf" srcId="{3B12A3BC-25B8-4C5F-8A9A-67F3FE686D92}" destId="{C2C71292-C714-422C-89A6-E954EA2837C3}" srcOrd="1" destOrd="0" presId="urn:microsoft.com/office/officeart/2005/8/layout/hierarchy3"/>
    <dgm:cxn modelId="{22893CE4-2B84-4C64-B907-81F7F761D887}" type="presParOf" srcId="{3B12A3BC-25B8-4C5F-8A9A-67F3FE686D92}" destId="{0D3FB91B-841A-4453-B363-D2D4DE05C7BB}" srcOrd="2" destOrd="0" presId="urn:microsoft.com/office/officeart/2005/8/layout/hierarchy3"/>
    <dgm:cxn modelId="{6F44FD43-5164-45C2-BE87-FEC447328903}" type="presParOf" srcId="{3B12A3BC-25B8-4C5F-8A9A-67F3FE686D92}" destId="{E3474F85-4E28-4F1F-B7A5-2C4E7AE79FA2}" srcOrd="3" destOrd="0" presId="urn:microsoft.com/office/officeart/2005/8/layout/hierarchy3"/>
    <dgm:cxn modelId="{A9B9D018-D5D4-4C46-9B65-5171A4A7CD57}" type="presParOf" srcId="{3B12A3BC-25B8-4C5F-8A9A-67F3FE686D92}" destId="{9AF646ED-A021-402D-8AC0-6C4515D213E2}" srcOrd="4" destOrd="0" presId="urn:microsoft.com/office/officeart/2005/8/layout/hierarchy3"/>
    <dgm:cxn modelId="{A8BFCA27-E0CC-4D5B-A1D6-CDB2099BA77C}" type="presParOf" srcId="{3B12A3BC-25B8-4C5F-8A9A-67F3FE686D92}" destId="{3E431D47-4E06-40EE-8507-15278C246B90}" srcOrd="5" destOrd="0" presId="urn:microsoft.com/office/officeart/2005/8/layout/hierarchy3"/>
    <dgm:cxn modelId="{03732633-C20A-40DA-BE9D-124D29CA86A9}" type="presParOf" srcId="{EF6A7168-B3A6-45A7-BCF4-E1B1C2AB50D3}" destId="{FC06EBC6-754B-47DD-95F8-9AF0BF8B27D4}" srcOrd="1" destOrd="0" presId="urn:microsoft.com/office/officeart/2005/8/layout/hierarchy3"/>
    <dgm:cxn modelId="{76ACAECC-7558-43D8-84DE-6BD0E6B57901}" type="presParOf" srcId="{FC06EBC6-754B-47DD-95F8-9AF0BF8B27D4}" destId="{7E7E1172-7F86-4A62-ACC2-A08DEB72E927}" srcOrd="0" destOrd="0" presId="urn:microsoft.com/office/officeart/2005/8/layout/hierarchy3"/>
    <dgm:cxn modelId="{63A200BF-09A9-4128-8280-120B2A8D76A5}" type="presParOf" srcId="{7E7E1172-7F86-4A62-ACC2-A08DEB72E927}" destId="{2C3E54FD-43EC-4C2F-934D-CB995E055B19}" srcOrd="0" destOrd="0" presId="urn:microsoft.com/office/officeart/2005/8/layout/hierarchy3"/>
    <dgm:cxn modelId="{1E777A7B-48D9-460E-9CCA-97E45211DDBB}" type="presParOf" srcId="{7E7E1172-7F86-4A62-ACC2-A08DEB72E927}" destId="{70CA5CFD-C71E-4E5D-AAA0-D47593C6D0F3}" srcOrd="1" destOrd="0" presId="urn:microsoft.com/office/officeart/2005/8/layout/hierarchy3"/>
    <dgm:cxn modelId="{602E8B2B-E9CD-46E2-849C-3E28DD81EF2E}" type="presParOf" srcId="{FC06EBC6-754B-47DD-95F8-9AF0BF8B27D4}" destId="{7B3FD9F0-2D0D-4780-B7DB-3798FAAD8615}" srcOrd="1" destOrd="0" presId="urn:microsoft.com/office/officeart/2005/8/layout/hierarchy3"/>
    <dgm:cxn modelId="{226B2D0F-3A33-4EE0-A027-BCFA433BF2C5}" type="presParOf" srcId="{7B3FD9F0-2D0D-4780-B7DB-3798FAAD8615}" destId="{613DC718-007B-4553-8636-FBE876A95443}" srcOrd="0" destOrd="0" presId="urn:microsoft.com/office/officeart/2005/8/layout/hierarchy3"/>
    <dgm:cxn modelId="{E0DB8A4A-83B4-40C9-811A-57A072684EE6}" type="presParOf" srcId="{7B3FD9F0-2D0D-4780-B7DB-3798FAAD8615}" destId="{1C7CEBBA-6D80-412B-B4E9-369FB3110E82}" srcOrd="1" destOrd="0" presId="urn:microsoft.com/office/officeart/2005/8/layout/hierarchy3"/>
    <dgm:cxn modelId="{56B660CF-9CA2-478F-8373-90F0FCF6D59E}" type="presParOf" srcId="{7B3FD9F0-2D0D-4780-B7DB-3798FAAD8615}" destId="{0C52057F-B7A6-4881-B698-740B6F9F8906}" srcOrd="2" destOrd="0" presId="urn:microsoft.com/office/officeart/2005/8/layout/hierarchy3"/>
    <dgm:cxn modelId="{2605E526-E67C-42FB-B8A1-C95AF9ED6BDD}" type="presParOf" srcId="{7B3FD9F0-2D0D-4780-B7DB-3798FAAD8615}" destId="{0FC28184-9B5D-4B3F-BC7D-E06BDB5601EA}" srcOrd="3" destOrd="0" presId="urn:microsoft.com/office/officeart/2005/8/layout/hierarchy3"/>
    <dgm:cxn modelId="{43C3E39F-519A-4A3B-B0C5-1A24FED349D4}" type="presParOf" srcId="{7B3FD9F0-2D0D-4780-B7DB-3798FAAD8615}" destId="{3DABB68C-2083-471B-8FAC-F081EDC91DEB}" srcOrd="4" destOrd="0" presId="urn:microsoft.com/office/officeart/2005/8/layout/hierarchy3"/>
    <dgm:cxn modelId="{13815CC4-BF43-403D-A4FD-5057A7183420}" type="presParOf" srcId="{7B3FD9F0-2D0D-4780-B7DB-3798FAAD8615}" destId="{D14235CE-1567-4C4E-B7FA-94E51EB827A7}" srcOrd="5" destOrd="0" presId="urn:microsoft.com/office/officeart/2005/8/layout/hierarchy3"/>
    <dgm:cxn modelId="{FF97A20A-F206-4DD4-80A6-57B95753C001}" type="presParOf" srcId="{7B3FD9F0-2D0D-4780-B7DB-3798FAAD8615}" destId="{A94B925A-E252-4EF9-8D68-62B08CBBE290}" srcOrd="6" destOrd="0" presId="urn:microsoft.com/office/officeart/2005/8/layout/hierarchy3"/>
    <dgm:cxn modelId="{99EA33BC-B66C-45E7-AF09-066E649E70D2}" type="presParOf" srcId="{7B3FD9F0-2D0D-4780-B7DB-3798FAAD8615}" destId="{698E1612-5E2B-448E-941A-600D21400F61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1D0CAB-7AA9-4214-9491-3BE018AD50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128E7-3053-41E2-B32A-41842C507A1D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Предпосылки</a:t>
          </a:r>
          <a:endParaRPr lang="ru-RU" sz="3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5C3393-8340-45DF-BA86-40E5CFEB8E7A}" type="parTrans" cxnId="{71959D99-E0C1-4709-9388-87FD7CF00FEB}">
      <dgm:prSet/>
      <dgm:spPr/>
      <dgm:t>
        <a:bodyPr/>
        <a:lstStyle/>
        <a:p>
          <a:endParaRPr lang="ru-RU"/>
        </a:p>
      </dgm:t>
    </dgm:pt>
    <dgm:pt modelId="{52B6DBF5-F391-45C6-B5FC-BB4CE0E05EF0}" type="sibTrans" cxnId="{71959D99-E0C1-4709-9388-87FD7CF00FEB}">
      <dgm:prSet/>
      <dgm:spPr/>
      <dgm:t>
        <a:bodyPr/>
        <a:lstStyle/>
        <a:p>
          <a:endParaRPr lang="ru-RU"/>
        </a:p>
      </dgm:t>
    </dgm:pt>
    <dgm:pt modelId="{0C88D640-CBE7-40F5-9433-DFD6DFDE04A6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Природные условия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6AD8BF6-26F1-434F-9086-07F13CBC18C2}" type="parTrans" cxnId="{21CD8F5F-D1CC-4DD6-BF02-1DA9FE442C6E}">
      <dgm:prSet/>
      <dgm:spPr/>
      <dgm:t>
        <a:bodyPr/>
        <a:lstStyle/>
        <a:p>
          <a:endParaRPr lang="ru-RU"/>
        </a:p>
      </dgm:t>
    </dgm:pt>
    <dgm:pt modelId="{CFC36DCF-4C87-4940-B72A-47AD9E424003}" type="sibTrans" cxnId="{21CD8F5F-D1CC-4DD6-BF02-1DA9FE442C6E}">
      <dgm:prSet/>
      <dgm:spPr/>
      <dgm:t>
        <a:bodyPr/>
        <a:lstStyle/>
        <a:p>
          <a:endParaRPr lang="ru-RU"/>
        </a:p>
      </dgm:t>
    </dgm:pt>
    <dgm:pt modelId="{71242D57-F110-4C6B-8F35-07BDB6507E32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экономического</a:t>
          </a:r>
        </a:p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научно- технического развития 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76CA00-1D12-45F3-A6EB-4BF0D84D72F5}" type="parTrans" cxnId="{01225957-2724-42EB-A023-72FFBFF4D4E3}">
      <dgm:prSet/>
      <dgm:spPr/>
      <dgm:t>
        <a:bodyPr/>
        <a:lstStyle/>
        <a:p>
          <a:endParaRPr lang="ru-RU"/>
        </a:p>
      </dgm:t>
    </dgm:pt>
    <dgm:pt modelId="{20A41FC0-6B45-4B97-9A7C-902646595B0D}" type="sibTrans" cxnId="{01225957-2724-42EB-A023-72FFBFF4D4E3}">
      <dgm:prSet/>
      <dgm:spPr/>
      <dgm:t>
        <a:bodyPr/>
        <a:lstStyle/>
        <a:p>
          <a:endParaRPr lang="ru-RU"/>
        </a:p>
      </dgm:t>
    </dgm:pt>
    <dgm:pt modelId="{FE5095BD-A676-44AA-8E36-68990901F48D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Сложившие традиции производства отдельных товаров 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C28D2DE-B85B-4664-A12D-93752132FC01}" type="parTrans" cxnId="{1EB5049F-63AB-4354-9095-61371C43E24F}">
      <dgm:prSet/>
      <dgm:spPr/>
      <dgm:t>
        <a:bodyPr/>
        <a:lstStyle/>
        <a:p>
          <a:endParaRPr lang="ru-RU"/>
        </a:p>
      </dgm:t>
    </dgm:pt>
    <dgm:pt modelId="{993060E5-FDBD-4366-9283-20BE8E016EFB}" type="sibTrans" cxnId="{1EB5049F-63AB-4354-9095-61371C43E24F}">
      <dgm:prSet/>
      <dgm:spPr/>
      <dgm:t>
        <a:bodyPr/>
        <a:lstStyle/>
        <a:p>
          <a:endParaRPr lang="ru-RU"/>
        </a:p>
      </dgm:t>
    </dgm:pt>
    <dgm:pt modelId="{4B4873FB-42F7-4B81-BE20-F19F4922B49F}" type="pres">
      <dgm:prSet presAssocID="{161D0CAB-7AA9-4214-9491-3BE018AD50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B8EF823-47D4-4A4E-B657-F7A5D72BD117}" type="pres">
      <dgm:prSet presAssocID="{745128E7-3053-41E2-B32A-41842C507A1D}" presName="hierRoot1" presStyleCnt="0">
        <dgm:presLayoutVars>
          <dgm:hierBranch val="init"/>
        </dgm:presLayoutVars>
      </dgm:prSet>
      <dgm:spPr/>
    </dgm:pt>
    <dgm:pt modelId="{6794CA43-6B65-4B62-8072-643B5A228874}" type="pres">
      <dgm:prSet presAssocID="{745128E7-3053-41E2-B32A-41842C507A1D}" presName="rootComposite1" presStyleCnt="0"/>
      <dgm:spPr/>
    </dgm:pt>
    <dgm:pt modelId="{DA119EAF-4A9B-485F-955E-C4FDFDA7BCC0}" type="pres">
      <dgm:prSet presAssocID="{745128E7-3053-41E2-B32A-41842C507A1D}" presName="rootText1" presStyleLbl="node0" presStyleIdx="0" presStyleCnt="1" custScaleX="179572" custScaleY="735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C75448-76B3-4C5D-937E-B019A1652D3F}" type="pres">
      <dgm:prSet presAssocID="{745128E7-3053-41E2-B32A-41842C507A1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F813506-86E2-4D3C-AEB4-541DBF4B5419}" type="pres">
      <dgm:prSet presAssocID="{745128E7-3053-41E2-B32A-41842C507A1D}" presName="hierChild2" presStyleCnt="0"/>
      <dgm:spPr/>
    </dgm:pt>
    <dgm:pt modelId="{76412169-4D41-4E6A-80B4-97E01F865EFC}" type="pres">
      <dgm:prSet presAssocID="{76AD8BF6-26F1-434F-9086-07F13CBC18C2}" presName="Name37" presStyleLbl="parChTrans1D2" presStyleIdx="0" presStyleCnt="3"/>
      <dgm:spPr/>
      <dgm:t>
        <a:bodyPr/>
        <a:lstStyle/>
        <a:p>
          <a:endParaRPr lang="ru-RU"/>
        </a:p>
      </dgm:t>
    </dgm:pt>
    <dgm:pt modelId="{8225FDEE-5F40-4A75-8F55-E564AE52EC0A}" type="pres">
      <dgm:prSet presAssocID="{0C88D640-CBE7-40F5-9433-DFD6DFDE04A6}" presName="hierRoot2" presStyleCnt="0">
        <dgm:presLayoutVars>
          <dgm:hierBranch val="init"/>
        </dgm:presLayoutVars>
      </dgm:prSet>
      <dgm:spPr/>
    </dgm:pt>
    <dgm:pt modelId="{FC82F08A-4581-43E7-A38F-4DDFDFF53844}" type="pres">
      <dgm:prSet presAssocID="{0C88D640-CBE7-40F5-9433-DFD6DFDE04A6}" presName="rootComposite" presStyleCnt="0"/>
      <dgm:spPr/>
    </dgm:pt>
    <dgm:pt modelId="{1BCABA37-17BE-4F82-BE31-09969E48E69D}" type="pres">
      <dgm:prSet presAssocID="{0C88D640-CBE7-40F5-9433-DFD6DFDE04A6}" presName="rootText" presStyleLbl="node2" presStyleIdx="0" presStyleCnt="3" custScaleX="112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5D993F-753A-4644-89AE-51F243AA81FB}" type="pres">
      <dgm:prSet presAssocID="{0C88D640-CBE7-40F5-9433-DFD6DFDE04A6}" presName="rootConnector" presStyleLbl="node2" presStyleIdx="0" presStyleCnt="3"/>
      <dgm:spPr/>
      <dgm:t>
        <a:bodyPr/>
        <a:lstStyle/>
        <a:p>
          <a:endParaRPr lang="ru-RU"/>
        </a:p>
      </dgm:t>
    </dgm:pt>
    <dgm:pt modelId="{D9D367C6-26B1-4B12-B3BB-4EB988F96F4C}" type="pres">
      <dgm:prSet presAssocID="{0C88D640-CBE7-40F5-9433-DFD6DFDE04A6}" presName="hierChild4" presStyleCnt="0"/>
      <dgm:spPr/>
    </dgm:pt>
    <dgm:pt modelId="{056D2A57-0310-4FE5-956C-7E34287268F6}" type="pres">
      <dgm:prSet presAssocID="{0C88D640-CBE7-40F5-9433-DFD6DFDE04A6}" presName="hierChild5" presStyleCnt="0"/>
      <dgm:spPr/>
    </dgm:pt>
    <dgm:pt modelId="{75986555-1309-4C24-9FBB-F2808710D5E4}" type="pres">
      <dgm:prSet presAssocID="{3176CA00-1D12-45F3-A6EB-4BF0D84D72F5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E644DEE-CFCC-4F4F-BD0B-C8819CD7CE4C}" type="pres">
      <dgm:prSet presAssocID="{71242D57-F110-4C6B-8F35-07BDB6507E32}" presName="hierRoot2" presStyleCnt="0">
        <dgm:presLayoutVars>
          <dgm:hierBranch val="init"/>
        </dgm:presLayoutVars>
      </dgm:prSet>
      <dgm:spPr/>
    </dgm:pt>
    <dgm:pt modelId="{F1B3B80E-6A13-4DB3-A385-0BA9B1DB9B52}" type="pres">
      <dgm:prSet presAssocID="{71242D57-F110-4C6B-8F35-07BDB6507E32}" presName="rootComposite" presStyleCnt="0"/>
      <dgm:spPr/>
    </dgm:pt>
    <dgm:pt modelId="{7B37448B-F7C1-4DBE-BA1E-38B5D50D2220}" type="pres">
      <dgm:prSet presAssocID="{71242D57-F110-4C6B-8F35-07BDB6507E32}" presName="rootText" presStyleLbl="node2" presStyleIdx="1" presStyleCnt="3" custScaleX="139398" custScaleY="2852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6BAFDF-12D6-4ED1-8D51-7BE12CE0057B}" type="pres">
      <dgm:prSet presAssocID="{71242D57-F110-4C6B-8F35-07BDB6507E32}" presName="rootConnector" presStyleLbl="node2" presStyleIdx="1" presStyleCnt="3"/>
      <dgm:spPr/>
      <dgm:t>
        <a:bodyPr/>
        <a:lstStyle/>
        <a:p>
          <a:endParaRPr lang="ru-RU"/>
        </a:p>
      </dgm:t>
    </dgm:pt>
    <dgm:pt modelId="{8FF8DA32-8AF1-422A-9495-EA0DAE29F9B1}" type="pres">
      <dgm:prSet presAssocID="{71242D57-F110-4C6B-8F35-07BDB6507E32}" presName="hierChild4" presStyleCnt="0"/>
      <dgm:spPr/>
    </dgm:pt>
    <dgm:pt modelId="{3AF852B3-5FC3-4188-84F0-4AC537CFA4F3}" type="pres">
      <dgm:prSet presAssocID="{71242D57-F110-4C6B-8F35-07BDB6507E32}" presName="hierChild5" presStyleCnt="0"/>
      <dgm:spPr/>
    </dgm:pt>
    <dgm:pt modelId="{57368A2A-46FA-44D4-BBF2-E01AD8A93A79}" type="pres">
      <dgm:prSet presAssocID="{9C28D2DE-B85B-4664-A12D-93752132FC01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16321D3-F145-4E78-81B1-EB25592A7D03}" type="pres">
      <dgm:prSet presAssocID="{FE5095BD-A676-44AA-8E36-68990901F48D}" presName="hierRoot2" presStyleCnt="0">
        <dgm:presLayoutVars>
          <dgm:hierBranch val="init"/>
        </dgm:presLayoutVars>
      </dgm:prSet>
      <dgm:spPr/>
    </dgm:pt>
    <dgm:pt modelId="{F9F375F2-8C62-450A-A361-E6EAEB2763A1}" type="pres">
      <dgm:prSet presAssocID="{FE5095BD-A676-44AA-8E36-68990901F48D}" presName="rootComposite" presStyleCnt="0"/>
      <dgm:spPr/>
    </dgm:pt>
    <dgm:pt modelId="{661C95CC-AF9D-4195-BEC6-566DCE956CD4}" type="pres">
      <dgm:prSet presAssocID="{FE5095BD-A676-44AA-8E36-68990901F48D}" presName="rootText" presStyleLbl="node2" presStyleIdx="2" presStyleCnt="3" custScaleX="121913" custScaleY="2844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D6EF90-6B5C-4F54-BF1B-22161D52ABF9}" type="pres">
      <dgm:prSet presAssocID="{FE5095BD-A676-44AA-8E36-68990901F48D}" presName="rootConnector" presStyleLbl="node2" presStyleIdx="2" presStyleCnt="3"/>
      <dgm:spPr/>
      <dgm:t>
        <a:bodyPr/>
        <a:lstStyle/>
        <a:p>
          <a:endParaRPr lang="ru-RU"/>
        </a:p>
      </dgm:t>
    </dgm:pt>
    <dgm:pt modelId="{AF34EC9B-1627-4061-B795-6E7922CCF4C6}" type="pres">
      <dgm:prSet presAssocID="{FE5095BD-A676-44AA-8E36-68990901F48D}" presName="hierChild4" presStyleCnt="0"/>
      <dgm:spPr/>
    </dgm:pt>
    <dgm:pt modelId="{C3AB72BA-B5FF-4DDC-9877-038EE14AA3DE}" type="pres">
      <dgm:prSet presAssocID="{FE5095BD-A676-44AA-8E36-68990901F48D}" presName="hierChild5" presStyleCnt="0"/>
      <dgm:spPr/>
    </dgm:pt>
    <dgm:pt modelId="{71DEE0E7-11CF-4C1A-AD46-F78D5ACD34B3}" type="pres">
      <dgm:prSet presAssocID="{745128E7-3053-41E2-B32A-41842C507A1D}" presName="hierChild3" presStyleCnt="0"/>
      <dgm:spPr/>
    </dgm:pt>
  </dgm:ptLst>
  <dgm:cxnLst>
    <dgm:cxn modelId="{71AF23E4-8D73-479D-A5EC-CF5598C867C6}" type="presOf" srcId="{71242D57-F110-4C6B-8F35-07BDB6507E32}" destId="{7B37448B-F7C1-4DBE-BA1E-38B5D50D2220}" srcOrd="0" destOrd="0" presId="urn:microsoft.com/office/officeart/2005/8/layout/orgChart1"/>
    <dgm:cxn modelId="{1EB5049F-63AB-4354-9095-61371C43E24F}" srcId="{745128E7-3053-41E2-B32A-41842C507A1D}" destId="{FE5095BD-A676-44AA-8E36-68990901F48D}" srcOrd="2" destOrd="0" parTransId="{9C28D2DE-B85B-4664-A12D-93752132FC01}" sibTransId="{993060E5-FDBD-4366-9283-20BE8E016EFB}"/>
    <dgm:cxn modelId="{21CD8F5F-D1CC-4DD6-BF02-1DA9FE442C6E}" srcId="{745128E7-3053-41E2-B32A-41842C507A1D}" destId="{0C88D640-CBE7-40F5-9433-DFD6DFDE04A6}" srcOrd="0" destOrd="0" parTransId="{76AD8BF6-26F1-434F-9086-07F13CBC18C2}" sibTransId="{CFC36DCF-4C87-4940-B72A-47AD9E424003}"/>
    <dgm:cxn modelId="{1E76C473-1B4A-40F3-B4D8-FBCD54508E51}" type="presOf" srcId="{76AD8BF6-26F1-434F-9086-07F13CBC18C2}" destId="{76412169-4D41-4E6A-80B4-97E01F865EFC}" srcOrd="0" destOrd="0" presId="urn:microsoft.com/office/officeart/2005/8/layout/orgChart1"/>
    <dgm:cxn modelId="{D84D9999-D049-4A85-96A7-5E18F5838C84}" type="presOf" srcId="{71242D57-F110-4C6B-8F35-07BDB6507E32}" destId="{CD6BAFDF-12D6-4ED1-8D51-7BE12CE0057B}" srcOrd="1" destOrd="0" presId="urn:microsoft.com/office/officeart/2005/8/layout/orgChart1"/>
    <dgm:cxn modelId="{01225957-2724-42EB-A023-72FFBFF4D4E3}" srcId="{745128E7-3053-41E2-B32A-41842C507A1D}" destId="{71242D57-F110-4C6B-8F35-07BDB6507E32}" srcOrd="1" destOrd="0" parTransId="{3176CA00-1D12-45F3-A6EB-4BF0D84D72F5}" sibTransId="{20A41FC0-6B45-4B97-9A7C-902646595B0D}"/>
    <dgm:cxn modelId="{FB517BBF-FA1F-402F-8C83-6EEA13F87092}" type="presOf" srcId="{745128E7-3053-41E2-B32A-41842C507A1D}" destId="{05C75448-76B3-4C5D-937E-B019A1652D3F}" srcOrd="1" destOrd="0" presId="urn:microsoft.com/office/officeart/2005/8/layout/orgChart1"/>
    <dgm:cxn modelId="{97C6926F-B81D-4EED-8307-9863F0FD9247}" type="presOf" srcId="{FE5095BD-A676-44AA-8E36-68990901F48D}" destId="{D0D6EF90-6B5C-4F54-BF1B-22161D52ABF9}" srcOrd="1" destOrd="0" presId="urn:microsoft.com/office/officeart/2005/8/layout/orgChart1"/>
    <dgm:cxn modelId="{DB114B52-D35B-4BFD-96E9-0FB03FEF3E06}" type="presOf" srcId="{0C88D640-CBE7-40F5-9433-DFD6DFDE04A6}" destId="{965D993F-753A-4644-89AE-51F243AA81FB}" srcOrd="1" destOrd="0" presId="urn:microsoft.com/office/officeart/2005/8/layout/orgChart1"/>
    <dgm:cxn modelId="{5530166F-F967-40FA-B5B5-5FD18C09487C}" type="presOf" srcId="{3176CA00-1D12-45F3-A6EB-4BF0D84D72F5}" destId="{75986555-1309-4C24-9FBB-F2808710D5E4}" srcOrd="0" destOrd="0" presId="urn:microsoft.com/office/officeart/2005/8/layout/orgChart1"/>
    <dgm:cxn modelId="{D40212B4-FE7D-49A2-AD58-1C9BCFD02D9E}" type="presOf" srcId="{9C28D2DE-B85B-4664-A12D-93752132FC01}" destId="{57368A2A-46FA-44D4-BBF2-E01AD8A93A79}" srcOrd="0" destOrd="0" presId="urn:microsoft.com/office/officeart/2005/8/layout/orgChart1"/>
    <dgm:cxn modelId="{A0A4B8FD-045D-43A1-845E-45C72B404578}" type="presOf" srcId="{0C88D640-CBE7-40F5-9433-DFD6DFDE04A6}" destId="{1BCABA37-17BE-4F82-BE31-09969E48E69D}" srcOrd="0" destOrd="0" presId="urn:microsoft.com/office/officeart/2005/8/layout/orgChart1"/>
    <dgm:cxn modelId="{71959D99-E0C1-4709-9388-87FD7CF00FEB}" srcId="{161D0CAB-7AA9-4214-9491-3BE018AD50DD}" destId="{745128E7-3053-41E2-B32A-41842C507A1D}" srcOrd="0" destOrd="0" parTransId="{135C3393-8340-45DF-BA86-40E5CFEB8E7A}" sibTransId="{52B6DBF5-F391-45C6-B5FC-BB4CE0E05EF0}"/>
    <dgm:cxn modelId="{A19C11AD-552D-4D25-90A1-F45EA8D73DCD}" type="presOf" srcId="{161D0CAB-7AA9-4214-9491-3BE018AD50DD}" destId="{4B4873FB-42F7-4B81-BE20-F19F4922B49F}" srcOrd="0" destOrd="0" presId="urn:microsoft.com/office/officeart/2005/8/layout/orgChart1"/>
    <dgm:cxn modelId="{C419A92C-4D80-4C02-8E98-D84AC84BAF99}" type="presOf" srcId="{745128E7-3053-41E2-B32A-41842C507A1D}" destId="{DA119EAF-4A9B-485F-955E-C4FDFDA7BCC0}" srcOrd="0" destOrd="0" presId="urn:microsoft.com/office/officeart/2005/8/layout/orgChart1"/>
    <dgm:cxn modelId="{A8FBF724-FC6A-495C-BE8A-64EDD9AD5F24}" type="presOf" srcId="{FE5095BD-A676-44AA-8E36-68990901F48D}" destId="{661C95CC-AF9D-4195-BEC6-566DCE956CD4}" srcOrd="0" destOrd="0" presId="urn:microsoft.com/office/officeart/2005/8/layout/orgChart1"/>
    <dgm:cxn modelId="{13F37E0E-9702-4CC7-9F6E-D41870FDA5B7}" type="presParOf" srcId="{4B4873FB-42F7-4B81-BE20-F19F4922B49F}" destId="{1B8EF823-47D4-4A4E-B657-F7A5D72BD117}" srcOrd="0" destOrd="0" presId="urn:microsoft.com/office/officeart/2005/8/layout/orgChart1"/>
    <dgm:cxn modelId="{C567FFCB-4D6F-4903-84F4-BA50C4AC4BC0}" type="presParOf" srcId="{1B8EF823-47D4-4A4E-B657-F7A5D72BD117}" destId="{6794CA43-6B65-4B62-8072-643B5A228874}" srcOrd="0" destOrd="0" presId="urn:microsoft.com/office/officeart/2005/8/layout/orgChart1"/>
    <dgm:cxn modelId="{12DFA9E7-398C-4DB1-A937-388E54C10EE7}" type="presParOf" srcId="{6794CA43-6B65-4B62-8072-643B5A228874}" destId="{DA119EAF-4A9B-485F-955E-C4FDFDA7BCC0}" srcOrd="0" destOrd="0" presId="urn:microsoft.com/office/officeart/2005/8/layout/orgChart1"/>
    <dgm:cxn modelId="{6D044653-7D6D-444E-9281-FADB8C19CAC4}" type="presParOf" srcId="{6794CA43-6B65-4B62-8072-643B5A228874}" destId="{05C75448-76B3-4C5D-937E-B019A1652D3F}" srcOrd="1" destOrd="0" presId="urn:microsoft.com/office/officeart/2005/8/layout/orgChart1"/>
    <dgm:cxn modelId="{A906ED40-4A97-431F-A781-9140891EAE0D}" type="presParOf" srcId="{1B8EF823-47D4-4A4E-B657-F7A5D72BD117}" destId="{1F813506-86E2-4D3C-AEB4-541DBF4B5419}" srcOrd="1" destOrd="0" presId="urn:microsoft.com/office/officeart/2005/8/layout/orgChart1"/>
    <dgm:cxn modelId="{8BEAC05A-D011-41C1-A9B8-81FDB2B9D380}" type="presParOf" srcId="{1F813506-86E2-4D3C-AEB4-541DBF4B5419}" destId="{76412169-4D41-4E6A-80B4-97E01F865EFC}" srcOrd="0" destOrd="0" presId="urn:microsoft.com/office/officeart/2005/8/layout/orgChart1"/>
    <dgm:cxn modelId="{ECEB7154-6781-4C95-893F-BAFE61EB0375}" type="presParOf" srcId="{1F813506-86E2-4D3C-AEB4-541DBF4B5419}" destId="{8225FDEE-5F40-4A75-8F55-E564AE52EC0A}" srcOrd="1" destOrd="0" presId="urn:microsoft.com/office/officeart/2005/8/layout/orgChart1"/>
    <dgm:cxn modelId="{28E74275-3D48-4AA6-A931-1EF9EB2D8038}" type="presParOf" srcId="{8225FDEE-5F40-4A75-8F55-E564AE52EC0A}" destId="{FC82F08A-4581-43E7-A38F-4DDFDFF53844}" srcOrd="0" destOrd="0" presId="urn:microsoft.com/office/officeart/2005/8/layout/orgChart1"/>
    <dgm:cxn modelId="{AA745354-0A34-4368-8BF8-92BD18FD98F6}" type="presParOf" srcId="{FC82F08A-4581-43E7-A38F-4DDFDFF53844}" destId="{1BCABA37-17BE-4F82-BE31-09969E48E69D}" srcOrd="0" destOrd="0" presId="urn:microsoft.com/office/officeart/2005/8/layout/orgChart1"/>
    <dgm:cxn modelId="{B036685A-822A-4CE5-BD4E-F313EC73B12A}" type="presParOf" srcId="{FC82F08A-4581-43E7-A38F-4DDFDFF53844}" destId="{965D993F-753A-4644-89AE-51F243AA81FB}" srcOrd="1" destOrd="0" presId="urn:microsoft.com/office/officeart/2005/8/layout/orgChart1"/>
    <dgm:cxn modelId="{C35FD15C-0B46-4A34-A2B3-B39EB6F926EB}" type="presParOf" srcId="{8225FDEE-5F40-4A75-8F55-E564AE52EC0A}" destId="{D9D367C6-26B1-4B12-B3BB-4EB988F96F4C}" srcOrd="1" destOrd="0" presId="urn:microsoft.com/office/officeart/2005/8/layout/orgChart1"/>
    <dgm:cxn modelId="{F816AA16-E3C9-4017-83F4-81BEDBD8F92B}" type="presParOf" srcId="{8225FDEE-5F40-4A75-8F55-E564AE52EC0A}" destId="{056D2A57-0310-4FE5-956C-7E34287268F6}" srcOrd="2" destOrd="0" presId="urn:microsoft.com/office/officeart/2005/8/layout/orgChart1"/>
    <dgm:cxn modelId="{9BB3052D-A8DF-4472-9923-CC4D5C2BD464}" type="presParOf" srcId="{1F813506-86E2-4D3C-AEB4-541DBF4B5419}" destId="{75986555-1309-4C24-9FBB-F2808710D5E4}" srcOrd="2" destOrd="0" presId="urn:microsoft.com/office/officeart/2005/8/layout/orgChart1"/>
    <dgm:cxn modelId="{7ACCABF4-F880-4589-B103-8E24E536D6E1}" type="presParOf" srcId="{1F813506-86E2-4D3C-AEB4-541DBF4B5419}" destId="{9E644DEE-CFCC-4F4F-BD0B-C8819CD7CE4C}" srcOrd="3" destOrd="0" presId="urn:microsoft.com/office/officeart/2005/8/layout/orgChart1"/>
    <dgm:cxn modelId="{C9853DF1-0799-422C-A3CC-BFEFEDAA81D1}" type="presParOf" srcId="{9E644DEE-CFCC-4F4F-BD0B-C8819CD7CE4C}" destId="{F1B3B80E-6A13-4DB3-A385-0BA9B1DB9B52}" srcOrd="0" destOrd="0" presId="urn:microsoft.com/office/officeart/2005/8/layout/orgChart1"/>
    <dgm:cxn modelId="{EA500BDD-78ED-4171-B23C-E91C5417793E}" type="presParOf" srcId="{F1B3B80E-6A13-4DB3-A385-0BA9B1DB9B52}" destId="{7B37448B-F7C1-4DBE-BA1E-38B5D50D2220}" srcOrd="0" destOrd="0" presId="urn:microsoft.com/office/officeart/2005/8/layout/orgChart1"/>
    <dgm:cxn modelId="{9156D164-09D8-4A71-A9B6-F75893121B9D}" type="presParOf" srcId="{F1B3B80E-6A13-4DB3-A385-0BA9B1DB9B52}" destId="{CD6BAFDF-12D6-4ED1-8D51-7BE12CE0057B}" srcOrd="1" destOrd="0" presId="urn:microsoft.com/office/officeart/2005/8/layout/orgChart1"/>
    <dgm:cxn modelId="{EB0F7E5D-8C27-4F1A-B5D7-156C61DAD0BD}" type="presParOf" srcId="{9E644DEE-CFCC-4F4F-BD0B-C8819CD7CE4C}" destId="{8FF8DA32-8AF1-422A-9495-EA0DAE29F9B1}" srcOrd="1" destOrd="0" presId="urn:microsoft.com/office/officeart/2005/8/layout/orgChart1"/>
    <dgm:cxn modelId="{CA403A22-6B2D-43E0-85B1-2BBA28DACC69}" type="presParOf" srcId="{9E644DEE-CFCC-4F4F-BD0B-C8819CD7CE4C}" destId="{3AF852B3-5FC3-4188-84F0-4AC537CFA4F3}" srcOrd="2" destOrd="0" presId="urn:microsoft.com/office/officeart/2005/8/layout/orgChart1"/>
    <dgm:cxn modelId="{5D0DA0AF-93A7-4D88-9291-F48071BC51F1}" type="presParOf" srcId="{1F813506-86E2-4D3C-AEB4-541DBF4B5419}" destId="{57368A2A-46FA-44D4-BBF2-E01AD8A93A79}" srcOrd="4" destOrd="0" presId="urn:microsoft.com/office/officeart/2005/8/layout/orgChart1"/>
    <dgm:cxn modelId="{11BA6338-B12A-460A-88A2-6B4108FF9DA6}" type="presParOf" srcId="{1F813506-86E2-4D3C-AEB4-541DBF4B5419}" destId="{F16321D3-F145-4E78-81B1-EB25592A7D03}" srcOrd="5" destOrd="0" presId="urn:microsoft.com/office/officeart/2005/8/layout/orgChart1"/>
    <dgm:cxn modelId="{D6CB1330-9445-4B9C-A4C0-AD2A2109362F}" type="presParOf" srcId="{F16321D3-F145-4E78-81B1-EB25592A7D03}" destId="{F9F375F2-8C62-450A-A361-E6EAEB2763A1}" srcOrd="0" destOrd="0" presId="urn:microsoft.com/office/officeart/2005/8/layout/orgChart1"/>
    <dgm:cxn modelId="{1E20DE24-6C43-4F63-A606-BE0C3361432D}" type="presParOf" srcId="{F9F375F2-8C62-450A-A361-E6EAEB2763A1}" destId="{661C95CC-AF9D-4195-BEC6-566DCE956CD4}" srcOrd="0" destOrd="0" presId="urn:microsoft.com/office/officeart/2005/8/layout/orgChart1"/>
    <dgm:cxn modelId="{271CC46B-F987-436F-BFDB-9B341B54DC1F}" type="presParOf" srcId="{F9F375F2-8C62-450A-A361-E6EAEB2763A1}" destId="{D0D6EF90-6B5C-4F54-BF1B-22161D52ABF9}" srcOrd="1" destOrd="0" presId="urn:microsoft.com/office/officeart/2005/8/layout/orgChart1"/>
    <dgm:cxn modelId="{B5F71A1E-FB29-4AF5-9B5A-AAE85D6473DE}" type="presParOf" srcId="{F16321D3-F145-4E78-81B1-EB25592A7D03}" destId="{AF34EC9B-1627-4061-B795-6E7922CCF4C6}" srcOrd="1" destOrd="0" presId="urn:microsoft.com/office/officeart/2005/8/layout/orgChart1"/>
    <dgm:cxn modelId="{E235CCE4-D914-4D94-94E6-84AD0576BFEB}" type="presParOf" srcId="{F16321D3-F145-4E78-81B1-EB25592A7D03}" destId="{C3AB72BA-B5FF-4DDC-9877-038EE14AA3DE}" srcOrd="2" destOrd="0" presId="urn:microsoft.com/office/officeart/2005/8/layout/orgChart1"/>
    <dgm:cxn modelId="{9C7A6D04-5DDE-4AD9-BAC7-A818574241BC}" type="presParOf" srcId="{1B8EF823-47D4-4A4E-B657-F7A5D72BD117}" destId="{71DEE0E7-11CF-4C1A-AD46-F78D5ACD34B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9EDE80-A5A1-471B-855B-23EFB6B2203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DC2767-6F4E-4801-989B-ACB852630ADD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Международное движение капиталов </a:t>
          </a:r>
        </a:p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это помещение и функционирование капиталов за рубежом с целью его возрастания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2EA0D45-155B-441D-B5F3-BEC504CEAD65}" type="parTrans" cxnId="{907B3351-9E6D-457C-ABC7-F7BDA4C54756}">
      <dgm:prSet/>
      <dgm:spPr/>
      <dgm:t>
        <a:bodyPr/>
        <a:lstStyle/>
        <a:p>
          <a:endParaRPr lang="ru-RU"/>
        </a:p>
      </dgm:t>
    </dgm:pt>
    <dgm:pt modelId="{08C0DFD4-B771-41A8-9208-D3CD4B4B9537}" type="sibTrans" cxnId="{907B3351-9E6D-457C-ABC7-F7BDA4C54756}">
      <dgm:prSet/>
      <dgm:spPr/>
      <dgm:t>
        <a:bodyPr/>
        <a:lstStyle/>
        <a:p>
          <a:endParaRPr lang="ru-RU"/>
        </a:p>
      </dgm:t>
    </dgm:pt>
    <dgm:pt modelId="{BB6EBAC2-C558-4CF5-B610-93E88AA88A7D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Мировой рынок труда </a:t>
          </a:r>
        </a:p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свободное перемещение рабочей силы между странами.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9FD681-8F12-4193-8A90-AC293C223DE6}" type="parTrans" cxnId="{BD499CDA-EF53-4E76-ADC2-F296168E8EA8}">
      <dgm:prSet/>
      <dgm:spPr/>
      <dgm:t>
        <a:bodyPr/>
        <a:lstStyle/>
        <a:p>
          <a:endParaRPr lang="ru-RU"/>
        </a:p>
      </dgm:t>
    </dgm:pt>
    <dgm:pt modelId="{DBE92248-CF3A-4B13-B95D-09EE1E8E07F7}" type="sibTrans" cxnId="{BD499CDA-EF53-4E76-ADC2-F296168E8EA8}">
      <dgm:prSet/>
      <dgm:spPr/>
      <dgm:t>
        <a:bodyPr/>
        <a:lstStyle/>
        <a:p>
          <a:endParaRPr lang="ru-RU"/>
        </a:p>
      </dgm:t>
    </dgm:pt>
    <dgm:pt modelId="{7F21778C-1A73-4980-898C-6CC16B37B0D4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Мировые валютные отношения </a:t>
          </a:r>
        </a:p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совокупность  экономических и правовых и отношений, связанных с функционированием валюты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DDB7AD-0501-4A79-9B79-7B44903C3E6E}" type="parTrans" cxnId="{76B42643-30D3-411B-90E2-926DFAE81E61}">
      <dgm:prSet/>
      <dgm:spPr/>
      <dgm:t>
        <a:bodyPr/>
        <a:lstStyle/>
        <a:p>
          <a:endParaRPr lang="ru-RU"/>
        </a:p>
      </dgm:t>
    </dgm:pt>
    <dgm:pt modelId="{7B4F88BA-4FBC-4DDC-A57A-8F595CB28EAB}" type="sibTrans" cxnId="{76B42643-30D3-411B-90E2-926DFAE81E61}">
      <dgm:prSet/>
      <dgm:spPr/>
      <dgm:t>
        <a:bodyPr/>
        <a:lstStyle/>
        <a:p>
          <a:endParaRPr lang="ru-RU"/>
        </a:p>
      </dgm:t>
    </dgm:pt>
    <dgm:pt modelId="{21FEC388-6FB9-4269-9581-40B7302DC8F3}" type="pres">
      <dgm:prSet presAssocID="{ED9EDE80-A5A1-471B-855B-23EFB6B220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8118D4-3E38-4366-94FB-6B728DA1A5BE}" type="pres">
      <dgm:prSet presAssocID="{9CDC2767-6F4E-4801-989B-ACB852630ADD}" presName="parentLin" presStyleCnt="0"/>
      <dgm:spPr/>
    </dgm:pt>
    <dgm:pt modelId="{4F79991C-F1BD-4F65-8E43-177351C61235}" type="pres">
      <dgm:prSet presAssocID="{9CDC2767-6F4E-4801-989B-ACB852630AD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4D4E905-8327-4385-B318-94DF39461326}" type="pres">
      <dgm:prSet presAssocID="{9CDC2767-6F4E-4801-989B-ACB852630ADD}" presName="parentText" presStyleLbl="node1" presStyleIdx="0" presStyleCnt="3" custScaleX="158318" custScaleY="146923" custLinFactNeighborX="7512" custLinFactNeighborY="-70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B25FC-9B19-44A8-B81B-96F5082B57A5}" type="pres">
      <dgm:prSet presAssocID="{9CDC2767-6F4E-4801-989B-ACB852630ADD}" presName="negativeSpace" presStyleCnt="0"/>
      <dgm:spPr/>
    </dgm:pt>
    <dgm:pt modelId="{E62AE1A1-CDF1-4095-B6EA-69D54DCA7064}" type="pres">
      <dgm:prSet presAssocID="{9CDC2767-6F4E-4801-989B-ACB852630ADD}" presName="childText" presStyleLbl="conFgAcc1" presStyleIdx="0" presStyleCnt="3">
        <dgm:presLayoutVars>
          <dgm:bulletEnabled val="1"/>
        </dgm:presLayoutVars>
      </dgm:prSet>
      <dgm:spPr/>
    </dgm:pt>
    <dgm:pt modelId="{BDF4D551-D4D3-434A-B85C-F12FB0698911}" type="pres">
      <dgm:prSet presAssocID="{08C0DFD4-B771-41A8-9208-D3CD4B4B9537}" presName="spaceBetweenRectangles" presStyleCnt="0"/>
      <dgm:spPr/>
    </dgm:pt>
    <dgm:pt modelId="{6C6B4635-574C-436F-924F-2894836C924E}" type="pres">
      <dgm:prSet presAssocID="{BB6EBAC2-C558-4CF5-B610-93E88AA88A7D}" presName="parentLin" presStyleCnt="0"/>
      <dgm:spPr/>
    </dgm:pt>
    <dgm:pt modelId="{6210580E-1D56-465D-A989-6394DA8FD917}" type="pres">
      <dgm:prSet presAssocID="{BB6EBAC2-C558-4CF5-B610-93E88AA88A7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F491E87-E96E-410A-9B45-D7493B3C0582}" type="pres">
      <dgm:prSet presAssocID="{BB6EBAC2-C558-4CF5-B610-93E88AA88A7D}" presName="parentText" presStyleLbl="node1" presStyleIdx="1" presStyleCnt="3" custScaleX="142857" custScaleY="1563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9E4C3-2FFE-4631-B1D4-2398889D74D7}" type="pres">
      <dgm:prSet presAssocID="{BB6EBAC2-C558-4CF5-B610-93E88AA88A7D}" presName="negativeSpace" presStyleCnt="0"/>
      <dgm:spPr/>
    </dgm:pt>
    <dgm:pt modelId="{1FC7A620-216A-4299-A1BF-7187ED2866E7}" type="pres">
      <dgm:prSet presAssocID="{BB6EBAC2-C558-4CF5-B610-93E88AA88A7D}" presName="childText" presStyleLbl="conFgAcc1" presStyleIdx="1" presStyleCnt="3">
        <dgm:presLayoutVars>
          <dgm:bulletEnabled val="1"/>
        </dgm:presLayoutVars>
      </dgm:prSet>
      <dgm:spPr/>
    </dgm:pt>
    <dgm:pt modelId="{12232D10-CD56-47C5-AE0E-6EB120E7D1E6}" type="pres">
      <dgm:prSet presAssocID="{DBE92248-CF3A-4B13-B95D-09EE1E8E07F7}" presName="spaceBetweenRectangles" presStyleCnt="0"/>
      <dgm:spPr/>
    </dgm:pt>
    <dgm:pt modelId="{2D696227-BC51-43AB-80DD-F05749B2FC0F}" type="pres">
      <dgm:prSet presAssocID="{7F21778C-1A73-4980-898C-6CC16B37B0D4}" presName="parentLin" presStyleCnt="0"/>
      <dgm:spPr/>
    </dgm:pt>
    <dgm:pt modelId="{FE166EE4-F99D-4795-AEDC-D2196BC5B133}" type="pres">
      <dgm:prSet presAssocID="{7F21778C-1A73-4980-898C-6CC16B37B0D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41BB0A3-74F1-4544-80BE-178EBCAABE0F}" type="pres">
      <dgm:prSet presAssocID="{7F21778C-1A73-4980-898C-6CC16B37B0D4}" presName="parentText" presStyleLbl="node1" presStyleIdx="2" presStyleCnt="3" custScaleX="142857" custScaleY="18092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ACD00-1D9E-4FDB-9DCC-D8120AE1031A}" type="pres">
      <dgm:prSet presAssocID="{7F21778C-1A73-4980-898C-6CC16B37B0D4}" presName="negativeSpace" presStyleCnt="0"/>
      <dgm:spPr/>
    </dgm:pt>
    <dgm:pt modelId="{1DCE3EFA-64D2-496D-B798-02D124FA0D2D}" type="pres">
      <dgm:prSet presAssocID="{7F21778C-1A73-4980-898C-6CC16B37B0D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42268DF-58DF-4409-ACA9-76C5634009AB}" type="presOf" srcId="{7F21778C-1A73-4980-898C-6CC16B37B0D4}" destId="{241BB0A3-74F1-4544-80BE-178EBCAABE0F}" srcOrd="1" destOrd="0" presId="urn:microsoft.com/office/officeart/2005/8/layout/list1"/>
    <dgm:cxn modelId="{3EFAC9D4-EA2C-44AC-8D4B-E6375CBB2376}" type="presOf" srcId="{9CDC2767-6F4E-4801-989B-ACB852630ADD}" destId="{4F79991C-F1BD-4F65-8E43-177351C61235}" srcOrd="0" destOrd="0" presId="urn:microsoft.com/office/officeart/2005/8/layout/list1"/>
    <dgm:cxn modelId="{BD499CDA-EF53-4E76-ADC2-F296168E8EA8}" srcId="{ED9EDE80-A5A1-471B-855B-23EFB6B22038}" destId="{BB6EBAC2-C558-4CF5-B610-93E88AA88A7D}" srcOrd="1" destOrd="0" parTransId="{8E9FD681-8F12-4193-8A90-AC293C223DE6}" sibTransId="{DBE92248-CF3A-4B13-B95D-09EE1E8E07F7}"/>
    <dgm:cxn modelId="{8D2FB56C-B78A-4977-B02D-A3E51C5F281B}" type="presOf" srcId="{BB6EBAC2-C558-4CF5-B610-93E88AA88A7D}" destId="{6210580E-1D56-465D-A989-6394DA8FD917}" srcOrd="0" destOrd="0" presId="urn:microsoft.com/office/officeart/2005/8/layout/list1"/>
    <dgm:cxn modelId="{271B9A4C-FC67-4A3C-8129-956F28913FB2}" type="presOf" srcId="{9CDC2767-6F4E-4801-989B-ACB852630ADD}" destId="{F4D4E905-8327-4385-B318-94DF39461326}" srcOrd="1" destOrd="0" presId="urn:microsoft.com/office/officeart/2005/8/layout/list1"/>
    <dgm:cxn modelId="{159D134A-3AC6-45A7-B8AF-88A7FFD484B7}" type="presOf" srcId="{ED9EDE80-A5A1-471B-855B-23EFB6B22038}" destId="{21FEC388-6FB9-4269-9581-40B7302DC8F3}" srcOrd="0" destOrd="0" presId="urn:microsoft.com/office/officeart/2005/8/layout/list1"/>
    <dgm:cxn modelId="{907B3351-9E6D-457C-ABC7-F7BDA4C54756}" srcId="{ED9EDE80-A5A1-471B-855B-23EFB6B22038}" destId="{9CDC2767-6F4E-4801-989B-ACB852630ADD}" srcOrd="0" destOrd="0" parTransId="{72EA0D45-155B-441D-B5F3-BEC504CEAD65}" sibTransId="{08C0DFD4-B771-41A8-9208-D3CD4B4B9537}"/>
    <dgm:cxn modelId="{2D83A0BA-D6E1-4A4E-9D93-11E03045E378}" type="presOf" srcId="{7F21778C-1A73-4980-898C-6CC16B37B0D4}" destId="{FE166EE4-F99D-4795-AEDC-D2196BC5B133}" srcOrd="0" destOrd="0" presId="urn:microsoft.com/office/officeart/2005/8/layout/list1"/>
    <dgm:cxn modelId="{28AA35B9-8FEA-4543-99EA-385FD66F65A8}" type="presOf" srcId="{BB6EBAC2-C558-4CF5-B610-93E88AA88A7D}" destId="{DF491E87-E96E-410A-9B45-D7493B3C0582}" srcOrd="1" destOrd="0" presId="urn:microsoft.com/office/officeart/2005/8/layout/list1"/>
    <dgm:cxn modelId="{76B42643-30D3-411B-90E2-926DFAE81E61}" srcId="{ED9EDE80-A5A1-471B-855B-23EFB6B22038}" destId="{7F21778C-1A73-4980-898C-6CC16B37B0D4}" srcOrd="2" destOrd="0" parTransId="{44DDB7AD-0501-4A79-9B79-7B44903C3E6E}" sibTransId="{7B4F88BA-4FBC-4DDC-A57A-8F595CB28EAB}"/>
    <dgm:cxn modelId="{0231C1B2-6DA2-47EF-96FF-637CF73B9642}" type="presParOf" srcId="{21FEC388-6FB9-4269-9581-40B7302DC8F3}" destId="{BF8118D4-3E38-4366-94FB-6B728DA1A5BE}" srcOrd="0" destOrd="0" presId="urn:microsoft.com/office/officeart/2005/8/layout/list1"/>
    <dgm:cxn modelId="{91CEA7F8-B8CF-4FE5-84B3-A11338970986}" type="presParOf" srcId="{BF8118D4-3E38-4366-94FB-6B728DA1A5BE}" destId="{4F79991C-F1BD-4F65-8E43-177351C61235}" srcOrd="0" destOrd="0" presId="urn:microsoft.com/office/officeart/2005/8/layout/list1"/>
    <dgm:cxn modelId="{4464C8D1-DFE3-482B-B8CC-FEF2EAEA5F6D}" type="presParOf" srcId="{BF8118D4-3E38-4366-94FB-6B728DA1A5BE}" destId="{F4D4E905-8327-4385-B318-94DF39461326}" srcOrd="1" destOrd="0" presId="urn:microsoft.com/office/officeart/2005/8/layout/list1"/>
    <dgm:cxn modelId="{6CA5DD55-E160-4A2C-BB3A-7F1DE030CDE4}" type="presParOf" srcId="{21FEC388-6FB9-4269-9581-40B7302DC8F3}" destId="{D65B25FC-9B19-44A8-B81B-96F5082B57A5}" srcOrd="1" destOrd="0" presId="urn:microsoft.com/office/officeart/2005/8/layout/list1"/>
    <dgm:cxn modelId="{FF4A24FD-AFEB-4620-ACCF-E45623860459}" type="presParOf" srcId="{21FEC388-6FB9-4269-9581-40B7302DC8F3}" destId="{E62AE1A1-CDF1-4095-B6EA-69D54DCA7064}" srcOrd="2" destOrd="0" presId="urn:microsoft.com/office/officeart/2005/8/layout/list1"/>
    <dgm:cxn modelId="{A39CE4A1-B276-4379-8876-8397FF8E199B}" type="presParOf" srcId="{21FEC388-6FB9-4269-9581-40B7302DC8F3}" destId="{BDF4D551-D4D3-434A-B85C-F12FB0698911}" srcOrd="3" destOrd="0" presId="urn:microsoft.com/office/officeart/2005/8/layout/list1"/>
    <dgm:cxn modelId="{02E52CC9-C4DD-450C-92BC-8E89B02DDCBD}" type="presParOf" srcId="{21FEC388-6FB9-4269-9581-40B7302DC8F3}" destId="{6C6B4635-574C-436F-924F-2894836C924E}" srcOrd="4" destOrd="0" presId="urn:microsoft.com/office/officeart/2005/8/layout/list1"/>
    <dgm:cxn modelId="{077BC3BB-C72B-4311-AE95-63044BECE04B}" type="presParOf" srcId="{6C6B4635-574C-436F-924F-2894836C924E}" destId="{6210580E-1D56-465D-A989-6394DA8FD917}" srcOrd="0" destOrd="0" presId="urn:microsoft.com/office/officeart/2005/8/layout/list1"/>
    <dgm:cxn modelId="{3C4D4935-60E2-46DD-A3C5-6819407B109C}" type="presParOf" srcId="{6C6B4635-574C-436F-924F-2894836C924E}" destId="{DF491E87-E96E-410A-9B45-D7493B3C0582}" srcOrd="1" destOrd="0" presId="urn:microsoft.com/office/officeart/2005/8/layout/list1"/>
    <dgm:cxn modelId="{85DF8267-656B-4A55-8C0A-8D18F1AA510C}" type="presParOf" srcId="{21FEC388-6FB9-4269-9581-40B7302DC8F3}" destId="{1E69E4C3-2FFE-4631-B1D4-2398889D74D7}" srcOrd="5" destOrd="0" presId="urn:microsoft.com/office/officeart/2005/8/layout/list1"/>
    <dgm:cxn modelId="{45A2A576-023A-402F-8AA7-7F99B7493E69}" type="presParOf" srcId="{21FEC388-6FB9-4269-9581-40B7302DC8F3}" destId="{1FC7A620-216A-4299-A1BF-7187ED2866E7}" srcOrd="6" destOrd="0" presId="urn:microsoft.com/office/officeart/2005/8/layout/list1"/>
    <dgm:cxn modelId="{EFB6FE97-681C-461A-99A2-1BBD16C91FC2}" type="presParOf" srcId="{21FEC388-6FB9-4269-9581-40B7302DC8F3}" destId="{12232D10-CD56-47C5-AE0E-6EB120E7D1E6}" srcOrd="7" destOrd="0" presId="urn:microsoft.com/office/officeart/2005/8/layout/list1"/>
    <dgm:cxn modelId="{762FF48C-E782-4765-9552-2167773A17F6}" type="presParOf" srcId="{21FEC388-6FB9-4269-9581-40B7302DC8F3}" destId="{2D696227-BC51-43AB-80DD-F05749B2FC0F}" srcOrd="8" destOrd="0" presId="urn:microsoft.com/office/officeart/2005/8/layout/list1"/>
    <dgm:cxn modelId="{E7EDF841-22CF-41F8-8F68-360163177394}" type="presParOf" srcId="{2D696227-BC51-43AB-80DD-F05749B2FC0F}" destId="{FE166EE4-F99D-4795-AEDC-D2196BC5B133}" srcOrd="0" destOrd="0" presId="urn:microsoft.com/office/officeart/2005/8/layout/list1"/>
    <dgm:cxn modelId="{07F481BD-E873-473E-A937-B7099EBABADD}" type="presParOf" srcId="{2D696227-BC51-43AB-80DD-F05749B2FC0F}" destId="{241BB0A3-74F1-4544-80BE-178EBCAABE0F}" srcOrd="1" destOrd="0" presId="urn:microsoft.com/office/officeart/2005/8/layout/list1"/>
    <dgm:cxn modelId="{5529F992-5904-4855-8376-4AFF25B2FB90}" type="presParOf" srcId="{21FEC388-6FB9-4269-9581-40B7302DC8F3}" destId="{9C9ACD00-1D9E-4FDB-9DCC-D8120AE1031A}" srcOrd="9" destOrd="0" presId="urn:microsoft.com/office/officeart/2005/8/layout/list1"/>
    <dgm:cxn modelId="{18B7A3CA-AE53-40D1-AAF0-F694C9EAA154}" type="presParOf" srcId="{21FEC388-6FB9-4269-9581-40B7302DC8F3}" destId="{1DCE3EFA-64D2-496D-B798-02D124FA0D2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16268B-0325-4B13-AF09-1919066444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4AA88A-DA87-49E3-B40C-CFC608DD3B2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Смит – теория абсолютных преимуществ во внешней торговле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04487B-19E6-4F14-A362-FA0108A78755}" type="parTrans" cxnId="{57D45427-09B4-400A-B8B9-6B308A4D8F01}">
      <dgm:prSet/>
      <dgm:spPr/>
      <dgm:t>
        <a:bodyPr/>
        <a:lstStyle/>
        <a:p>
          <a:endParaRPr lang="ru-RU"/>
        </a:p>
      </dgm:t>
    </dgm:pt>
    <dgm:pt modelId="{6B491E3D-D9B0-429A-9C7F-A99EA8708A24}" type="sibTrans" cxnId="{57D45427-09B4-400A-B8B9-6B308A4D8F01}">
      <dgm:prSet/>
      <dgm:spPr/>
      <dgm:t>
        <a:bodyPr/>
        <a:lstStyle/>
        <a:p>
          <a:endParaRPr lang="ru-RU"/>
        </a:p>
      </dgm:t>
    </dgm:pt>
    <dgm:pt modelId="{322A79A1-4DF4-46A8-A469-1442B7B89188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одни страны могут производить товары более эффективно, чем другие, и поэтому имеют абсолютные преимущества в свободной торговле с другими странами (Россия – газ, Англия  - шерсть))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49D5EFB9-699C-47B8-9758-9983DAF8E473}" type="parTrans" cxnId="{8827C32B-4539-4E59-B71C-490ACF02AFCF}">
      <dgm:prSet/>
      <dgm:spPr/>
      <dgm:t>
        <a:bodyPr/>
        <a:lstStyle/>
        <a:p>
          <a:endParaRPr lang="ru-RU"/>
        </a:p>
      </dgm:t>
    </dgm:pt>
    <dgm:pt modelId="{B143C85D-75B2-4094-ADEB-0E6A0534964A}" type="sibTrans" cxnId="{8827C32B-4539-4E59-B71C-490ACF02AFCF}">
      <dgm:prSet/>
      <dgm:spPr/>
      <dgm:t>
        <a:bodyPr/>
        <a:lstStyle/>
        <a:p>
          <a:endParaRPr lang="ru-RU"/>
        </a:p>
      </dgm:t>
    </dgm:pt>
    <dgm:pt modelId="{844BCF58-AAC8-4D48-87FA-1640D77F29C4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Д. </a:t>
          </a:r>
          <a:r>
            <a:rPr lang="ru-RU" sz="28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Рикардо</a:t>
          </a:r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теория сравнительных преимуществ во внешней торговле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F8F41E-9B3F-4359-B468-51F423BB0532}" type="parTrans" cxnId="{119CB8AE-4D03-4F63-B761-F9CDB520591A}">
      <dgm:prSet/>
      <dgm:spPr/>
      <dgm:t>
        <a:bodyPr/>
        <a:lstStyle/>
        <a:p>
          <a:endParaRPr lang="ru-RU"/>
        </a:p>
      </dgm:t>
    </dgm:pt>
    <dgm:pt modelId="{34C99738-AFFA-4C7E-8166-8A03BC1E3E8C}" type="sibTrans" cxnId="{119CB8AE-4D03-4F63-B761-F9CDB520591A}">
      <dgm:prSet/>
      <dgm:spPr/>
      <dgm:t>
        <a:bodyPr/>
        <a:lstStyle/>
        <a:p>
          <a:endParaRPr lang="ru-RU"/>
        </a:p>
      </dgm:t>
    </dgm:pt>
    <dgm:pt modelId="{66BCC97F-6A2C-4342-AEEA-D659EE8829B6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страна получает выгоду, если она специализируется на производстве тех товаров, средние издержки которых относительно меньше, чем при производстве тех же товаров в других странах (Швейцария - сыр, Португалия – вино)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F8303341-94D2-4AEE-A086-9FE4D27DF70C}" type="parTrans" cxnId="{20D937C4-11C7-404D-814A-B5973DFE65B1}">
      <dgm:prSet/>
      <dgm:spPr/>
      <dgm:t>
        <a:bodyPr/>
        <a:lstStyle/>
        <a:p>
          <a:endParaRPr lang="ru-RU"/>
        </a:p>
      </dgm:t>
    </dgm:pt>
    <dgm:pt modelId="{2F2E1128-4A72-427A-AF7C-1B29DF23CF2C}" type="sibTrans" cxnId="{20D937C4-11C7-404D-814A-B5973DFE65B1}">
      <dgm:prSet/>
      <dgm:spPr/>
      <dgm:t>
        <a:bodyPr/>
        <a:lstStyle/>
        <a:p>
          <a:endParaRPr lang="ru-RU"/>
        </a:p>
      </dgm:t>
    </dgm:pt>
    <dgm:pt modelId="{32AAB768-272C-4399-AB13-D00359781113}" type="pres">
      <dgm:prSet presAssocID="{7216268B-0325-4B13-AF09-1919066444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60DB8F-DBA1-49E7-B63F-9143F18E1992}" type="pres">
      <dgm:prSet presAssocID="{504AA88A-DA87-49E3-B40C-CFC608DD3B2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D1DF2-925D-422A-9152-B27A1A885B93}" type="pres">
      <dgm:prSet presAssocID="{504AA88A-DA87-49E3-B40C-CFC608DD3B2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478BBA-D735-4FF1-BD51-5C0881DB65A9}" type="pres">
      <dgm:prSet presAssocID="{844BCF58-AAC8-4D48-87FA-1640D77F29C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B1B848-6E5A-4924-8A93-26291FC147AE}" type="pres">
      <dgm:prSet presAssocID="{844BCF58-AAC8-4D48-87FA-1640D77F29C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D937C4-11C7-404D-814A-B5973DFE65B1}" srcId="{844BCF58-AAC8-4D48-87FA-1640D77F29C4}" destId="{66BCC97F-6A2C-4342-AEEA-D659EE8829B6}" srcOrd="0" destOrd="0" parTransId="{F8303341-94D2-4AEE-A086-9FE4D27DF70C}" sibTransId="{2F2E1128-4A72-427A-AF7C-1B29DF23CF2C}"/>
    <dgm:cxn modelId="{AD91FB6A-580E-4D89-B383-AD70ECD38325}" type="presOf" srcId="{844BCF58-AAC8-4D48-87FA-1640D77F29C4}" destId="{FA478BBA-D735-4FF1-BD51-5C0881DB65A9}" srcOrd="0" destOrd="0" presId="urn:microsoft.com/office/officeart/2005/8/layout/vList2"/>
    <dgm:cxn modelId="{8827C32B-4539-4E59-B71C-490ACF02AFCF}" srcId="{504AA88A-DA87-49E3-B40C-CFC608DD3B28}" destId="{322A79A1-4DF4-46A8-A469-1442B7B89188}" srcOrd="0" destOrd="0" parTransId="{49D5EFB9-699C-47B8-9758-9983DAF8E473}" sibTransId="{B143C85D-75B2-4094-ADEB-0E6A0534964A}"/>
    <dgm:cxn modelId="{F38382F8-A74F-419D-8F0A-B2CA6B329F86}" type="presOf" srcId="{7216268B-0325-4B13-AF09-1919066444FB}" destId="{32AAB768-272C-4399-AB13-D00359781113}" srcOrd="0" destOrd="0" presId="urn:microsoft.com/office/officeart/2005/8/layout/vList2"/>
    <dgm:cxn modelId="{119CB8AE-4D03-4F63-B761-F9CDB520591A}" srcId="{7216268B-0325-4B13-AF09-1919066444FB}" destId="{844BCF58-AAC8-4D48-87FA-1640D77F29C4}" srcOrd="1" destOrd="0" parTransId="{BDF8F41E-9B3F-4359-B468-51F423BB0532}" sibTransId="{34C99738-AFFA-4C7E-8166-8A03BC1E3E8C}"/>
    <dgm:cxn modelId="{52A48A04-EAA3-4C2B-9727-ADAD825F925D}" type="presOf" srcId="{66BCC97F-6A2C-4342-AEEA-D659EE8829B6}" destId="{32B1B848-6E5A-4924-8A93-26291FC147AE}" srcOrd="0" destOrd="0" presId="urn:microsoft.com/office/officeart/2005/8/layout/vList2"/>
    <dgm:cxn modelId="{2916CBF0-55E7-4EC0-B330-3C0AB2C02FE6}" type="presOf" srcId="{322A79A1-4DF4-46A8-A469-1442B7B89188}" destId="{D21D1DF2-925D-422A-9152-B27A1A885B93}" srcOrd="0" destOrd="0" presId="urn:microsoft.com/office/officeart/2005/8/layout/vList2"/>
    <dgm:cxn modelId="{57D45427-09B4-400A-B8B9-6B308A4D8F01}" srcId="{7216268B-0325-4B13-AF09-1919066444FB}" destId="{504AA88A-DA87-49E3-B40C-CFC608DD3B28}" srcOrd="0" destOrd="0" parTransId="{6304487B-19E6-4F14-A362-FA0108A78755}" sibTransId="{6B491E3D-D9B0-429A-9C7F-A99EA8708A24}"/>
    <dgm:cxn modelId="{161F3F0D-7F5A-4B84-A4C0-A8453B7517FE}" type="presOf" srcId="{504AA88A-DA87-49E3-B40C-CFC608DD3B28}" destId="{6A60DB8F-DBA1-49E7-B63F-9143F18E1992}" srcOrd="0" destOrd="0" presId="urn:microsoft.com/office/officeart/2005/8/layout/vList2"/>
    <dgm:cxn modelId="{47101CB3-01DC-413A-BD25-02767DB885A0}" type="presParOf" srcId="{32AAB768-272C-4399-AB13-D00359781113}" destId="{6A60DB8F-DBA1-49E7-B63F-9143F18E1992}" srcOrd="0" destOrd="0" presId="urn:microsoft.com/office/officeart/2005/8/layout/vList2"/>
    <dgm:cxn modelId="{3733D179-AEF1-4765-B28A-3D6039D353B3}" type="presParOf" srcId="{32AAB768-272C-4399-AB13-D00359781113}" destId="{D21D1DF2-925D-422A-9152-B27A1A885B93}" srcOrd="1" destOrd="0" presId="urn:microsoft.com/office/officeart/2005/8/layout/vList2"/>
    <dgm:cxn modelId="{4002C924-EA23-4437-81E6-15EF460B5A71}" type="presParOf" srcId="{32AAB768-272C-4399-AB13-D00359781113}" destId="{FA478BBA-D735-4FF1-BD51-5C0881DB65A9}" srcOrd="2" destOrd="0" presId="urn:microsoft.com/office/officeart/2005/8/layout/vList2"/>
    <dgm:cxn modelId="{B61F79CA-F153-4F10-A289-E54EAD64331A}" type="presParOf" srcId="{32AAB768-272C-4399-AB13-D00359781113}" destId="{32B1B848-6E5A-4924-8A93-26291FC147A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3FC9C1-18D7-49C8-98A5-7E57B1E238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D4B584-1441-47AE-BF28-3ABFEA1EFA26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ЭКСПОРТ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624413-1B38-4DE2-A1D5-C8FE39AC1D46}" type="parTrans" cxnId="{65326075-FBCC-4FDB-963D-9B1321AF4CE6}">
      <dgm:prSet/>
      <dgm:spPr/>
      <dgm:t>
        <a:bodyPr/>
        <a:lstStyle/>
        <a:p>
          <a:endParaRPr lang="ru-RU"/>
        </a:p>
      </dgm:t>
    </dgm:pt>
    <dgm:pt modelId="{F056E808-83B6-4004-BCA7-9EA29A308CB7}" type="sibTrans" cxnId="{65326075-FBCC-4FDB-963D-9B1321AF4CE6}">
      <dgm:prSet/>
      <dgm:spPr/>
      <dgm:t>
        <a:bodyPr/>
        <a:lstStyle/>
        <a:p>
          <a:endParaRPr lang="ru-RU"/>
        </a:p>
      </dgm:t>
    </dgm:pt>
    <dgm:pt modelId="{0F9C3E92-947F-404A-B2C2-9B212F10F851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Германия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35B9DF3-8BDC-4BDE-AF8A-F341BD4AB28F}" type="parTrans" cxnId="{01076A12-8369-49FE-BFCB-D622DD68A028}">
      <dgm:prSet/>
      <dgm:spPr/>
      <dgm:t>
        <a:bodyPr/>
        <a:lstStyle/>
        <a:p>
          <a:endParaRPr lang="ru-RU"/>
        </a:p>
      </dgm:t>
    </dgm:pt>
    <dgm:pt modelId="{9201C487-432B-4D75-BF9F-D17F92490024}" type="sibTrans" cxnId="{01076A12-8369-49FE-BFCB-D622DD68A028}">
      <dgm:prSet/>
      <dgm:spPr/>
      <dgm:t>
        <a:bodyPr/>
        <a:lstStyle/>
        <a:p>
          <a:endParaRPr lang="ru-RU"/>
        </a:p>
      </dgm:t>
    </dgm:pt>
    <dgm:pt modelId="{93F0BCF2-2B6B-4E81-8D39-DB2FF45781EB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ИМПОРТ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6D169D-62EB-4A27-B0D9-E4AD88366915}" type="parTrans" cxnId="{87B1D708-21B1-4DBA-8581-4794DCD25A7D}">
      <dgm:prSet/>
      <dgm:spPr/>
      <dgm:t>
        <a:bodyPr/>
        <a:lstStyle/>
        <a:p>
          <a:endParaRPr lang="ru-RU"/>
        </a:p>
      </dgm:t>
    </dgm:pt>
    <dgm:pt modelId="{3BE7123E-BA3F-4352-8F4F-D84BBB68A682}" type="sibTrans" cxnId="{87B1D708-21B1-4DBA-8581-4794DCD25A7D}">
      <dgm:prSet/>
      <dgm:spPr/>
      <dgm:t>
        <a:bodyPr/>
        <a:lstStyle/>
        <a:p>
          <a:endParaRPr lang="ru-RU"/>
        </a:p>
      </dgm:t>
    </dgm:pt>
    <dgm:pt modelId="{7BA25AC9-CC13-4E59-809E-7A82C595F2D1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США</a:t>
          </a:r>
          <a:endParaRPr lang="ru-RU" sz="2800" dirty="0"/>
        </a:p>
      </dgm:t>
    </dgm:pt>
    <dgm:pt modelId="{EFBBF42D-0E95-4505-B62F-719D3ADD6836}" type="parTrans" cxnId="{A8B14743-5C80-4E23-8C2E-BF1A13A2F736}">
      <dgm:prSet/>
      <dgm:spPr/>
      <dgm:t>
        <a:bodyPr/>
        <a:lstStyle/>
        <a:p>
          <a:endParaRPr lang="ru-RU"/>
        </a:p>
      </dgm:t>
    </dgm:pt>
    <dgm:pt modelId="{A24ACD7C-38AE-43C0-AFB0-65DA7FE189E9}" type="sibTrans" cxnId="{A8B14743-5C80-4E23-8C2E-BF1A13A2F736}">
      <dgm:prSet/>
      <dgm:spPr/>
      <dgm:t>
        <a:bodyPr/>
        <a:lstStyle/>
        <a:p>
          <a:endParaRPr lang="ru-RU"/>
        </a:p>
      </dgm:t>
    </dgm:pt>
    <dgm:pt modelId="{0C3D9A4F-A625-4DAB-BF93-08DCB0EA0411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ДОЛЯ РАЗВИТЫХ СТРАН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9EFC6F-91A1-41E8-B86F-452C970E0229}" type="parTrans" cxnId="{A8918C6E-9D4C-42C9-A5F2-D201BE5B3D30}">
      <dgm:prSet/>
      <dgm:spPr/>
      <dgm:t>
        <a:bodyPr/>
        <a:lstStyle/>
        <a:p>
          <a:endParaRPr lang="ru-RU"/>
        </a:p>
      </dgm:t>
    </dgm:pt>
    <dgm:pt modelId="{D97600CC-D639-4BC6-AA48-35FC348FCB42}" type="sibTrans" cxnId="{A8918C6E-9D4C-42C9-A5F2-D201BE5B3D30}">
      <dgm:prSet/>
      <dgm:spPr/>
      <dgm:t>
        <a:bodyPr/>
        <a:lstStyle/>
        <a:p>
          <a:endParaRPr lang="ru-RU"/>
        </a:p>
      </dgm:t>
    </dgm:pt>
    <dgm:pt modelId="{8BC15A6E-DD06-47D2-9BBC-A6C3DCBD7BC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Экспорт – 72%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5550D52-2F6D-466A-9FC0-C1831D8E670D}" type="parTrans" cxnId="{F5B5B96F-E837-4BF2-A3D3-DCA933E92517}">
      <dgm:prSet/>
      <dgm:spPr/>
      <dgm:t>
        <a:bodyPr/>
        <a:lstStyle/>
        <a:p>
          <a:endParaRPr lang="ru-RU"/>
        </a:p>
      </dgm:t>
    </dgm:pt>
    <dgm:pt modelId="{BFDD2106-2135-4F42-93C0-C42A911284A3}" type="sibTrans" cxnId="{F5B5B96F-E837-4BF2-A3D3-DCA933E92517}">
      <dgm:prSet/>
      <dgm:spPr/>
      <dgm:t>
        <a:bodyPr/>
        <a:lstStyle/>
        <a:p>
          <a:endParaRPr lang="ru-RU"/>
        </a:p>
      </dgm:t>
    </dgm:pt>
    <dgm:pt modelId="{01F8F593-C1F2-424C-9EC9-19F188FA7FE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Импорт – 76%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921864B-8F00-439A-ABE9-1656378B9EA3}" type="parTrans" cxnId="{BCB0C6E2-7144-427E-A2FB-9BF840A087AA}">
      <dgm:prSet/>
      <dgm:spPr/>
      <dgm:t>
        <a:bodyPr/>
        <a:lstStyle/>
        <a:p>
          <a:endParaRPr lang="ru-RU"/>
        </a:p>
      </dgm:t>
    </dgm:pt>
    <dgm:pt modelId="{31A2C80A-1AFC-446D-863D-33DFE5EE0CEC}" type="sibTrans" cxnId="{BCB0C6E2-7144-427E-A2FB-9BF840A087AA}">
      <dgm:prSet/>
      <dgm:spPr/>
      <dgm:t>
        <a:bodyPr/>
        <a:lstStyle/>
        <a:p>
          <a:endParaRPr lang="ru-RU"/>
        </a:p>
      </dgm:t>
    </dgm:pt>
    <dgm:pt modelId="{E38D147C-0465-4040-913A-CBF197D35D7A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Япония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EDB9999-F080-4CED-8FB3-BF37803C17D4}" type="parTrans" cxnId="{A72CAEC7-C629-46DF-8150-165FB1EA4B50}">
      <dgm:prSet/>
      <dgm:spPr/>
      <dgm:t>
        <a:bodyPr/>
        <a:lstStyle/>
        <a:p>
          <a:endParaRPr lang="ru-RU"/>
        </a:p>
      </dgm:t>
    </dgm:pt>
    <dgm:pt modelId="{C0C63D3A-120A-4F1F-A3A9-E557FB630511}" type="sibTrans" cxnId="{A72CAEC7-C629-46DF-8150-165FB1EA4B50}">
      <dgm:prSet/>
      <dgm:spPr/>
      <dgm:t>
        <a:bodyPr/>
        <a:lstStyle/>
        <a:p>
          <a:endParaRPr lang="ru-RU"/>
        </a:p>
      </dgm:t>
    </dgm:pt>
    <dgm:pt modelId="{04DCAC45-1B9B-4CF4-AC59-BDD66F628E6A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Германия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CDC63D1A-A211-4F36-A7A4-7917441F8E0D}" type="parTrans" cxnId="{8CAEFB7A-4BDB-4703-A651-452D0F8E81DF}">
      <dgm:prSet/>
      <dgm:spPr/>
      <dgm:t>
        <a:bodyPr/>
        <a:lstStyle/>
        <a:p>
          <a:endParaRPr lang="ru-RU"/>
        </a:p>
      </dgm:t>
    </dgm:pt>
    <dgm:pt modelId="{658D93EF-1E03-4C6A-A986-3AB155331959}" type="sibTrans" cxnId="{8CAEFB7A-4BDB-4703-A651-452D0F8E81DF}">
      <dgm:prSet/>
      <dgm:spPr/>
      <dgm:t>
        <a:bodyPr/>
        <a:lstStyle/>
        <a:p>
          <a:endParaRPr lang="ru-RU"/>
        </a:p>
      </dgm:t>
    </dgm:pt>
    <dgm:pt modelId="{7E6E4418-7C1B-404B-8423-7CD702695FEF}">
      <dgm:prSet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Япония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0CB2E90-FB3E-4B8E-9A6B-5908B1B954D0}" type="parTrans" cxnId="{E3E9A98E-AB1B-46D5-A6DF-6E0370D22F2C}">
      <dgm:prSet/>
      <dgm:spPr/>
      <dgm:t>
        <a:bodyPr/>
        <a:lstStyle/>
        <a:p>
          <a:endParaRPr lang="ru-RU"/>
        </a:p>
      </dgm:t>
    </dgm:pt>
    <dgm:pt modelId="{FB7FD0FF-008F-44D1-B12C-86F8DA2F846E}" type="sibTrans" cxnId="{E3E9A98E-AB1B-46D5-A6DF-6E0370D22F2C}">
      <dgm:prSet/>
      <dgm:spPr/>
      <dgm:t>
        <a:bodyPr/>
        <a:lstStyle/>
        <a:p>
          <a:endParaRPr lang="ru-RU"/>
        </a:p>
      </dgm:t>
    </dgm:pt>
    <dgm:pt modelId="{1F09C5CC-4A67-4D7C-8926-BF6F69411AC3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США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0DDA24F6-90D4-4309-BD5B-F667CE7AE6DA}" type="sibTrans" cxnId="{985FA7E2-1BD5-47B2-9C5F-DE71D0ABE76D}">
      <dgm:prSet/>
      <dgm:spPr/>
      <dgm:t>
        <a:bodyPr/>
        <a:lstStyle/>
        <a:p>
          <a:endParaRPr lang="ru-RU"/>
        </a:p>
      </dgm:t>
    </dgm:pt>
    <dgm:pt modelId="{169BD345-F933-47CA-89E0-F7D205968237}" type="parTrans" cxnId="{985FA7E2-1BD5-47B2-9C5F-DE71D0ABE76D}">
      <dgm:prSet/>
      <dgm:spPr/>
      <dgm:t>
        <a:bodyPr/>
        <a:lstStyle/>
        <a:p>
          <a:endParaRPr lang="ru-RU"/>
        </a:p>
      </dgm:t>
    </dgm:pt>
    <dgm:pt modelId="{9B7AB664-E332-4F63-8CA8-B49753E67477}" type="pres">
      <dgm:prSet presAssocID="{D03FC9C1-18D7-49C8-98A5-7E57B1E238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52BB3D-1DAB-4404-8126-27512872219B}" type="pres">
      <dgm:prSet presAssocID="{63D4B584-1441-47AE-BF28-3ABFEA1EFA26}" presName="linNode" presStyleCnt="0"/>
      <dgm:spPr/>
    </dgm:pt>
    <dgm:pt modelId="{4DEE65AB-58C3-42DB-AA5A-E45BE4ACF595}" type="pres">
      <dgm:prSet presAssocID="{63D4B584-1441-47AE-BF28-3ABFEA1EFA2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A25072-3A7C-47F5-8EFB-80B1F8D69DF6}" type="pres">
      <dgm:prSet presAssocID="{63D4B584-1441-47AE-BF28-3ABFEA1EFA2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9E839-BC9A-4B36-8695-58D376CB681F}" type="pres">
      <dgm:prSet presAssocID="{F056E808-83B6-4004-BCA7-9EA29A308CB7}" presName="sp" presStyleCnt="0"/>
      <dgm:spPr/>
    </dgm:pt>
    <dgm:pt modelId="{71617DAC-71A2-4457-A4CA-A1C9527C3A18}" type="pres">
      <dgm:prSet presAssocID="{93F0BCF2-2B6B-4E81-8D39-DB2FF45781EB}" presName="linNode" presStyleCnt="0"/>
      <dgm:spPr/>
    </dgm:pt>
    <dgm:pt modelId="{AA487B9A-875F-48BC-A00E-D90B309CF1EA}" type="pres">
      <dgm:prSet presAssocID="{93F0BCF2-2B6B-4E81-8D39-DB2FF45781EB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E57CE-C8AF-43BC-AB04-3A48076692FB}" type="pres">
      <dgm:prSet presAssocID="{93F0BCF2-2B6B-4E81-8D39-DB2FF45781E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C3889-9F1B-4903-A958-9AF89F7221A8}" type="pres">
      <dgm:prSet presAssocID="{3BE7123E-BA3F-4352-8F4F-D84BBB68A682}" presName="sp" presStyleCnt="0"/>
      <dgm:spPr/>
    </dgm:pt>
    <dgm:pt modelId="{CBFFD98F-AEB5-4538-A072-19A8AB30C67D}" type="pres">
      <dgm:prSet presAssocID="{0C3D9A4F-A625-4DAB-BF93-08DCB0EA0411}" presName="linNode" presStyleCnt="0"/>
      <dgm:spPr/>
    </dgm:pt>
    <dgm:pt modelId="{0DFF797A-DD80-4006-9FAA-3DE5CB715BC4}" type="pres">
      <dgm:prSet presAssocID="{0C3D9A4F-A625-4DAB-BF93-08DCB0EA041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A6080-A445-417B-8C14-700EDDB71226}" type="pres">
      <dgm:prSet presAssocID="{0C3D9A4F-A625-4DAB-BF93-08DCB0EA041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B1D708-21B1-4DBA-8581-4794DCD25A7D}" srcId="{D03FC9C1-18D7-49C8-98A5-7E57B1E2380F}" destId="{93F0BCF2-2B6B-4E81-8D39-DB2FF45781EB}" srcOrd="1" destOrd="0" parTransId="{8C6D169D-62EB-4A27-B0D9-E4AD88366915}" sibTransId="{3BE7123E-BA3F-4352-8F4F-D84BBB68A682}"/>
    <dgm:cxn modelId="{E483DEDD-ECD4-497C-95FB-3C55D49A4FD1}" type="presOf" srcId="{01F8F593-C1F2-424C-9EC9-19F188FA7FE2}" destId="{FFFA6080-A445-417B-8C14-700EDDB71226}" srcOrd="0" destOrd="1" presId="urn:microsoft.com/office/officeart/2005/8/layout/vList5"/>
    <dgm:cxn modelId="{A8918C6E-9D4C-42C9-A5F2-D201BE5B3D30}" srcId="{D03FC9C1-18D7-49C8-98A5-7E57B1E2380F}" destId="{0C3D9A4F-A625-4DAB-BF93-08DCB0EA0411}" srcOrd="2" destOrd="0" parTransId="{CC9EFC6F-91A1-41E8-B86F-452C970E0229}" sibTransId="{D97600CC-D639-4BC6-AA48-35FC348FCB42}"/>
    <dgm:cxn modelId="{B5667E7D-E201-4EEF-876C-439BF619F0A8}" type="presOf" srcId="{0F9C3E92-947F-404A-B2C2-9B212F10F851}" destId="{4DA25072-3A7C-47F5-8EFB-80B1F8D69DF6}" srcOrd="0" destOrd="1" presId="urn:microsoft.com/office/officeart/2005/8/layout/vList5"/>
    <dgm:cxn modelId="{B68FA7E8-CEF9-409C-B445-71E125D4842C}" type="presOf" srcId="{93F0BCF2-2B6B-4E81-8D39-DB2FF45781EB}" destId="{AA487B9A-875F-48BC-A00E-D90B309CF1EA}" srcOrd="0" destOrd="0" presId="urn:microsoft.com/office/officeart/2005/8/layout/vList5"/>
    <dgm:cxn modelId="{8CAEFB7A-4BDB-4703-A651-452D0F8E81DF}" srcId="{93F0BCF2-2B6B-4E81-8D39-DB2FF45781EB}" destId="{04DCAC45-1B9B-4CF4-AC59-BDD66F628E6A}" srcOrd="1" destOrd="0" parTransId="{CDC63D1A-A211-4F36-A7A4-7917441F8E0D}" sibTransId="{658D93EF-1E03-4C6A-A986-3AB155331959}"/>
    <dgm:cxn modelId="{A8B14743-5C80-4E23-8C2E-BF1A13A2F736}" srcId="{93F0BCF2-2B6B-4E81-8D39-DB2FF45781EB}" destId="{7BA25AC9-CC13-4E59-809E-7A82C595F2D1}" srcOrd="0" destOrd="0" parTransId="{EFBBF42D-0E95-4505-B62F-719D3ADD6836}" sibTransId="{A24ACD7C-38AE-43C0-AFB0-65DA7FE189E9}"/>
    <dgm:cxn modelId="{985FA7E2-1BD5-47B2-9C5F-DE71D0ABE76D}" srcId="{63D4B584-1441-47AE-BF28-3ABFEA1EFA26}" destId="{1F09C5CC-4A67-4D7C-8926-BF6F69411AC3}" srcOrd="0" destOrd="0" parTransId="{169BD345-F933-47CA-89E0-F7D205968237}" sibTransId="{0DDA24F6-90D4-4309-BD5B-F667CE7AE6DA}"/>
    <dgm:cxn modelId="{5E5FA213-BDD7-4DDF-ADEB-501364220AC4}" type="presOf" srcId="{E38D147C-0465-4040-913A-CBF197D35D7A}" destId="{4DA25072-3A7C-47F5-8EFB-80B1F8D69DF6}" srcOrd="0" destOrd="2" presId="urn:microsoft.com/office/officeart/2005/8/layout/vList5"/>
    <dgm:cxn modelId="{BCB0C6E2-7144-427E-A2FB-9BF840A087AA}" srcId="{0C3D9A4F-A625-4DAB-BF93-08DCB0EA0411}" destId="{01F8F593-C1F2-424C-9EC9-19F188FA7FE2}" srcOrd="1" destOrd="0" parTransId="{D921864B-8F00-439A-ABE9-1656378B9EA3}" sibTransId="{31A2C80A-1AFC-446D-863D-33DFE5EE0CEC}"/>
    <dgm:cxn modelId="{D10D0D2E-9F72-469D-94F8-906C6555C3F4}" type="presOf" srcId="{0C3D9A4F-A625-4DAB-BF93-08DCB0EA0411}" destId="{0DFF797A-DD80-4006-9FAA-3DE5CB715BC4}" srcOrd="0" destOrd="0" presId="urn:microsoft.com/office/officeart/2005/8/layout/vList5"/>
    <dgm:cxn modelId="{E3E9A98E-AB1B-46D5-A6DF-6E0370D22F2C}" srcId="{93F0BCF2-2B6B-4E81-8D39-DB2FF45781EB}" destId="{7E6E4418-7C1B-404B-8423-7CD702695FEF}" srcOrd="2" destOrd="0" parTransId="{40CB2E90-FB3E-4B8E-9A6B-5908B1B954D0}" sibTransId="{FB7FD0FF-008F-44D1-B12C-86F8DA2F846E}"/>
    <dgm:cxn modelId="{F06CCB52-0EE1-4170-AD04-A818D02210A3}" type="presOf" srcId="{63D4B584-1441-47AE-BF28-3ABFEA1EFA26}" destId="{4DEE65AB-58C3-42DB-AA5A-E45BE4ACF595}" srcOrd="0" destOrd="0" presId="urn:microsoft.com/office/officeart/2005/8/layout/vList5"/>
    <dgm:cxn modelId="{56D408F7-DADD-4EB5-AAD6-F95A79F2B0E2}" type="presOf" srcId="{D03FC9C1-18D7-49C8-98A5-7E57B1E2380F}" destId="{9B7AB664-E332-4F63-8CA8-B49753E67477}" srcOrd="0" destOrd="0" presId="urn:microsoft.com/office/officeart/2005/8/layout/vList5"/>
    <dgm:cxn modelId="{65326075-FBCC-4FDB-963D-9B1321AF4CE6}" srcId="{D03FC9C1-18D7-49C8-98A5-7E57B1E2380F}" destId="{63D4B584-1441-47AE-BF28-3ABFEA1EFA26}" srcOrd="0" destOrd="0" parTransId="{0B624413-1B38-4DE2-A1D5-C8FE39AC1D46}" sibTransId="{F056E808-83B6-4004-BCA7-9EA29A308CB7}"/>
    <dgm:cxn modelId="{FB56A3D4-55BA-4FE8-83D0-815163DC100B}" type="presOf" srcId="{7E6E4418-7C1B-404B-8423-7CD702695FEF}" destId="{0C9E57CE-C8AF-43BC-AB04-3A48076692FB}" srcOrd="0" destOrd="2" presId="urn:microsoft.com/office/officeart/2005/8/layout/vList5"/>
    <dgm:cxn modelId="{71F3ECB4-1BD8-4304-8DFE-267DB60122E9}" type="presOf" srcId="{1F09C5CC-4A67-4D7C-8926-BF6F69411AC3}" destId="{4DA25072-3A7C-47F5-8EFB-80B1F8D69DF6}" srcOrd="0" destOrd="0" presId="urn:microsoft.com/office/officeart/2005/8/layout/vList5"/>
    <dgm:cxn modelId="{01076A12-8369-49FE-BFCB-D622DD68A028}" srcId="{63D4B584-1441-47AE-BF28-3ABFEA1EFA26}" destId="{0F9C3E92-947F-404A-B2C2-9B212F10F851}" srcOrd="1" destOrd="0" parTransId="{B35B9DF3-8BDC-4BDE-AF8A-F341BD4AB28F}" sibTransId="{9201C487-432B-4D75-BF9F-D17F92490024}"/>
    <dgm:cxn modelId="{A72CAEC7-C629-46DF-8150-165FB1EA4B50}" srcId="{63D4B584-1441-47AE-BF28-3ABFEA1EFA26}" destId="{E38D147C-0465-4040-913A-CBF197D35D7A}" srcOrd="2" destOrd="0" parTransId="{1EDB9999-F080-4CED-8FB3-BF37803C17D4}" sibTransId="{C0C63D3A-120A-4F1F-A3A9-E557FB630511}"/>
    <dgm:cxn modelId="{8A315C2B-6F1B-46DB-AFF7-48E348092CB1}" type="presOf" srcId="{04DCAC45-1B9B-4CF4-AC59-BDD66F628E6A}" destId="{0C9E57CE-C8AF-43BC-AB04-3A48076692FB}" srcOrd="0" destOrd="1" presId="urn:microsoft.com/office/officeart/2005/8/layout/vList5"/>
    <dgm:cxn modelId="{9ECCC84D-7866-42C4-8806-628608C91085}" type="presOf" srcId="{8BC15A6E-DD06-47D2-9BBC-A6C3DCBD7BC6}" destId="{FFFA6080-A445-417B-8C14-700EDDB71226}" srcOrd="0" destOrd="0" presId="urn:microsoft.com/office/officeart/2005/8/layout/vList5"/>
    <dgm:cxn modelId="{F5B5B96F-E837-4BF2-A3D3-DCA933E92517}" srcId="{0C3D9A4F-A625-4DAB-BF93-08DCB0EA0411}" destId="{8BC15A6E-DD06-47D2-9BBC-A6C3DCBD7BC6}" srcOrd="0" destOrd="0" parTransId="{05550D52-2F6D-466A-9FC0-C1831D8E670D}" sibTransId="{BFDD2106-2135-4F42-93C0-C42A911284A3}"/>
    <dgm:cxn modelId="{E93BB7E2-8403-4870-B6E4-9C128EEB248A}" type="presOf" srcId="{7BA25AC9-CC13-4E59-809E-7A82C595F2D1}" destId="{0C9E57CE-C8AF-43BC-AB04-3A48076692FB}" srcOrd="0" destOrd="0" presId="urn:microsoft.com/office/officeart/2005/8/layout/vList5"/>
    <dgm:cxn modelId="{CC77611E-4C74-4ACA-97E4-80812293329E}" type="presParOf" srcId="{9B7AB664-E332-4F63-8CA8-B49753E67477}" destId="{A152BB3D-1DAB-4404-8126-27512872219B}" srcOrd="0" destOrd="0" presId="urn:microsoft.com/office/officeart/2005/8/layout/vList5"/>
    <dgm:cxn modelId="{BC088466-FEEC-48C3-9498-2797291E6D19}" type="presParOf" srcId="{A152BB3D-1DAB-4404-8126-27512872219B}" destId="{4DEE65AB-58C3-42DB-AA5A-E45BE4ACF595}" srcOrd="0" destOrd="0" presId="urn:microsoft.com/office/officeart/2005/8/layout/vList5"/>
    <dgm:cxn modelId="{7D297042-8FFC-4439-B1F0-A01534CE1C85}" type="presParOf" srcId="{A152BB3D-1DAB-4404-8126-27512872219B}" destId="{4DA25072-3A7C-47F5-8EFB-80B1F8D69DF6}" srcOrd="1" destOrd="0" presId="urn:microsoft.com/office/officeart/2005/8/layout/vList5"/>
    <dgm:cxn modelId="{8D9F2577-8F76-4691-9E6B-E8297DA21C48}" type="presParOf" srcId="{9B7AB664-E332-4F63-8CA8-B49753E67477}" destId="{8B29E839-BC9A-4B36-8695-58D376CB681F}" srcOrd="1" destOrd="0" presId="urn:microsoft.com/office/officeart/2005/8/layout/vList5"/>
    <dgm:cxn modelId="{182372C0-F6D2-4D34-837E-DCE70EEF5491}" type="presParOf" srcId="{9B7AB664-E332-4F63-8CA8-B49753E67477}" destId="{71617DAC-71A2-4457-A4CA-A1C9527C3A18}" srcOrd="2" destOrd="0" presId="urn:microsoft.com/office/officeart/2005/8/layout/vList5"/>
    <dgm:cxn modelId="{9D664E3F-1704-443F-9511-5380B809E1E0}" type="presParOf" srcId="{71617DAC-71A2-4457-A4CA-A1C9527C3A18}" destId="{AA487B9A-875F-48BC-A00E-D90B309CF1EA}" srcOrd="0" destOrd="0" presId="urn:microsoft.com/office/officeart/2005/8/layout/vList5"/>
    <dgm:cxn modelId="{1FFD091A-5FA0-4897-91E8-EDBFAADDA2F7}" type="presParOf" srcId="{71617DAC-71A2-4457-A4CA-A1C9527C3A18}" destId="{0C9E57CE-C8AF-43BC-AB04-3A48076692FB}" srcOrd="1" destOrd="0" presId="urn:microsoft.com/office/officeart/2005/8/layout/vList5"/>
    <dgm:cxn modelId="{08512977-2AE3-4A60-AC4B-8EB1880C2BC5}" type="presParOf" srcId="{9B7AB664-E332-4F63-8CA8-B49753E67477}" destId="{A14C3889-9F1B-4903-A958-9AF89F7221A8}" srcOrd="3" destOrd="0" presId="urn:microsoft.com/office/officeart/2005/8/layout/vList5"/>
    <dgm:cxn modelId="{1F4A3CB9-D3A2-4B6B-A94B-6E0C20CEDAA3}" type="presParOf" srcId="{9B7AB664-E332-4F63-8CA8-B49753E67477}" destId="{CBFFD98F-AEB5-4538-A072-19A8AB30C67D}" srcOrd="4" destOrd="0" presId="urn:microsoft.com/office/officeart/2005/8/layout/vList5"/>
    <dgm:cxn modelId="{656986CE-5D6B-45DE-B7DE-C10B86DA4DAF}" type="presParOf" srcId="{CBFFD98F-AEB5-4538-A072-19A8AB30C67D}" destId="{0DFF797A-DD80-4006-9FAA-3DE5CB715BC4}" srcOrd="0" destOrd="0" presId="urn:microsoft.com/office/officeart/2005/8/layout/vList5"/>
    <dgm:cxn modelId="{5B85699C-6062-4785-B3BC-5C8989003506}" type="presParOf" srcId="{CBFFD98F-AEB5-4538-A072-19A8AB30C67D}" destId="{FFFA6080-A445-417B-8C14-700EDDB712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24836F-B6EF-4707-891B-5A8DCB3D03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EDBCD6-CA5A-41D5-90F7-9123245E8755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ЭКСПОРТ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F40CBB-3CA1-4DDA-AE24-976AAB9D79E3}" type="parTrans" cxnId="{CECADA37-3140-4917-9549-1879E10A90BC}">
      <dgm:prSet/>
      <dgm:spPr/>
      <dgm:t>
        <a:bodyPr/>
        <a:lstStyle/>
        <a:p>
          <a:endParaRPr lang="ru-RU"/>
        </a:p>
      </dgm:t>
    </dgm:pt>
    <dgm:pt modelId="{B0623427-FC19-4663-8005-90B7CB5A97ED}" type="sibTrans" cxnId="{CECADA37-3140-4917-9549-1879E10A90BC}">
      <dgm:prSet/>
      <dgm:spPr/>
      <dgm:t>
        <a:bodyPr/>
        <a:lstStyle/>
        <a:p>
          <a:endParaRPr lang="ru-RU"/>
        </a:p>
      </dgm:t>
    </dgm:pt>
    <dgm:pt modelId="{810DC2A8-D7F5-4E58-8C15-B239ED7A505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Германия, Италия, Китай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F3BC37D-75BC-4E94-87C6-6C97EFF3CDD4}" type="parTrans" cxnId="{E33678B2-77A4-47EC-B2D1-4DC63746055B}">
      <dgm:prSet/>
      <dgm:spPr/>
      <dgm:t>
        <a:bodyPr/>
        <a:lstStyle/>
        <a:p>
          <a:endParaRPr lang="ru-RU"/>
        </a:p>
      </dgm:t>
    </dgm:pt>
    <dgm:pt modelId="{AA850C4A-0D5F-4523-B588-E3EE654A532E}" type="sibTrans" cxnId="{E33678B2-77A4-47EC-B2D1-4DC63746055B}">
      <dgm:prSet/>
      <dgm:spPr/>
      <dgm:t>
        <a:bodyPr/>
        <a:lstStyle/>
        <a:p>
          <a:endParaRPr lang="ru-RU"/>
        </a:p>
      </dgm:t>
    </dgm:pt>
    <dgm:pt modelId="{A6B3439B-F17D-4AC0-B49A-0FB7AC704A44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топливно-энергетические ресурсы, металлы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7C325AB-3113-4608-9411-4F4D559F6BBD}" type="parTrans" cxnId="{28FB9B88-958C-46D3-BF44-90AC565CC745}">
      <dgm:prSet/>
      <dgm:spPr/>
      <dgm:t>
        <a:bodyPr/>
        <a:lstStyle/>
        <a:p>
          <a:endParaRPr lang="ru-RU"/>
        </a:p>
      </dgm:t>
    </dgm:pt>
    <dgm:pt modelId="{5481C5D1-D7DC-49D4-B7C2-56CBB91869D7}" type="sibTrans" cxnId="{28FB9B88-958C-46D3-BF44-90AC565CC745}">
      <dgm:prSet/>
      <dgm:spPr/>
      <dgm:t>
        <a:bodyPr/>
        <a:lstStyle/>
        <a:p>
          <a:endParaRPr lang="ru-RU"/>
        </a:p>
      </dgm:t>
    </dgm:pt>
    <dgm:pt modelId="{B693A842-D367-47E7-8E20-4C17264CB5F4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ИМПОРТ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148A41-1592-4E49-9C88-8DBDCFCB7AE3}" type="parTrans" cxnId="{BD337604-9CFD-4BB8-AB89-6748272C5FEC}">
      <dgm:prSet/>
      <dgm:spPr/>
      <dgm:t>
        <a:bodyPr/>
        <a:lstStyle/>
        <a:p>
          <a:endParaRPr lang="ru-RU"/>
        </a:p>
      </dgm:t>
    </dgm:pt>
    <dgm:pt modelId="{8033D6DD-DE49-4A16-88B3-BD426547603B}" type="sibTrans" cxnId="{BD337604-9CFD-4BB8-AB89-6748272C5FEC}">
      <dgm:prSet/>
      <dgm:spPr/>
      <dgm:t>
        <a:bodyPr/>
        <a:lstStyle/>
        <a:p>
          <a:endParaRPr lang="ru-RU"/>
        </a:p>
      </dgm:t>
    </dgm:pt>
    <dgm:pt modelId="{8A5D9D1C-66E9-450E-8527-C2286F3D2366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Германия, Белоруссия, Украина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D77F7462-4F85-4887-B4CF-2B8621401747}" type="parTrans" cxnId="{8A029C71-5C01-4F54-8FBD-CE1F451810DD}">
      <dgm:prSet/>
      <dgm:spPr/>
      <dgm:t>
        <a:bodyPr/>
        <a:lstStyle/>
        <a:p>
          <a:endParaRPr lang="ru-RU"/>
        </a:p>
      </dgm:t>
    </dgm:pt>
    <dgm:pt modelId="{B85AF245-1D4A-4829-A375-2A797456D66A}" type="sibTrans" cxnId="{8A029C71-5C01-4F54-8FBD-CE1F451810DD}">
      <dgm:prSet/>
      <dgm:spPr/>
      <dgm:t>
        <a:bodyPr/>
        <a:lstStyle/>
        <a:p>
          <a:endParaRPr lang="ru-RU"/>
        </a:p>
      </dgm:t>
    </dgm:pt>
    <dgm:pt modelId="{DE18E07F-D312-4FCE-8CFC-317F19CF6400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машины, оборудование, продовольствие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B0DFC66F-F2B2-4D12-9535-CA5C4F34D446}" type="parTrans" cxnId="{B0D41205-024C-4444-949E-C599B248DB6C}">
      <dgm:prSet/>
      <dgm:spPr/>
      <dgm:t>
        <a:bodyPr/>
        <a:lstStyle/>
        <a:p>
          <a:endParaRPr lang="ru-RU"/>
        </a:p>
      </dgm:t>
    </dgm:pt>
    <dgm:pt modelId="{FE5DB728-51B1-4757-96BF-C232894F6E5E}" type="sibTrans" cxnId="{B0D41205-024C-4444-949E-C599B248DB6C}">
      <dgm:prSet/>
      <dgm:spPr/>
      <dgm:t>
        <a:bodyPr/>
        <a:lstStyle/>
        <a:p>
          <a:endParaRPr lang="ru-RU"/>
        </a:p>
      </dgm:t>
    </dgm:pt>
    <dgm:pt modelId="{0FE79B9C-EB75-47EE-A57F-69DB7D1D3AA3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ДОЛЯ  В </a:t>
          </a:r>
        </a:p>
        <a:p>
          <a:r>
            <a: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МИРОВОЙ ТОРГОВЛЕ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D31D24-56DB-428B-9C50-7D2CD588BC85}" type="parTrans" cxnId="{E203B8F1-5D9D-4BAC-943B-B3096D232103}">
      <dgm:prSet/>
      <dgm:spPr/>
      <dgm:t>
        <a:bodyPr/>
        <a:lstStyle/>
        <a:p>
          <a:endParaRPr lang="ru-RU"/>
        </a:p>
      </dgm:t>
    </dgm:pt>
    <dgm:pt modelId="{69C75A7A-FF7A-4BCA-A728-AC94CA59152E}" type="sibTrans" cxnId="{E203B8F1-5D9D-4BAC-943B-B3096D232103}">
      <dgm:prSet/>
      <dgm:spPr/>
      <dgm:t>
        <a:bodyPr/>
        <a:lstStyle/>
        <a:p>
          <a:endParaRPr lang="ru-RU"/>
        </a:p>
      </dgm:t>
    </dgm:pt>
    <dgm:pt modelId="{28474973-7BBA-4D58-9038-A5F5B82F80E2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Экспорт – 1,7%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7BAAB56-F629-4B3A-8F65-81F8CB877548}" type="parTrans" cxnId="{557AF0E5-13F2-4AB5-8C45-879339B1A6D5}">
      <dgm:prSet/>
      <dgm:spPr/>
      <dgm:t>
        <a:bodyPr/>
        <a:lstStyle/>
        <a:p>
          <a:endParaRPr lang="ru-RU"/>
        </a:p>
      </dgm:t>
    </dgm:pt>
    <dgm:pt modelId="{70E30060-CE29-4D29-B489-CAE5180BC35B}" type="sibTrans" cxnId="{557AF0E5-13F2-4AB5-8C45-879339B1A6D5}">
      <dgm:prSet/>
      <dgm:spPr/>
      <dgm:t>
        <a:bodyPr/>
        <a:lstStyle/>
        <a:p>
          <a:endParaRPr lang="ru-RU"/>
        </a:p>
      </dgm:t>
    </dgm:pt>
    <dgm:pt modelId="{4DFA7EF6-0B5B-4430-B2ED-880CC07C91A9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Импорт – 0,5%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6B4C4601-B37A-4C4B-B9E4-BD04B845C97F}" type="parTrans" cxnId="{6DFAE84E-D5D1-4533-AE2F-3DC0BF02B992}">
      <dgm:prSet/>
      <dgm:spPr/>
      <dgm:t>
        <a:bodyPr/>
        <a:lstStyle/>
        <a:p>
          <a:endParaRPr lang="ru-RU"/>
        </a:p>
      </dgm:t>
    </dgm:pt>
    <dgm:pt modelId="{42C00ABE-770C-4826-A6A2-98146348E725}" type="sibTrans" cxnId="{6DFAE84E-D5D1-4533-AE2F-3DC0BF02B992}">
      <dgm:prSet/>
      <dgm:spPr/>
      <dgm:t>
        <a:bodyPr/>
        <a:lstStyle/>
        <a:p>
          <a:endParaRPr lang="ru-RU"/>
        </a:p>
      </dgm:t>
    </dgm:pt>
    <dgm:pt modelId="{5F77BF6A-C101-46DC-817C-B64D6D654333}" type="pres">
      <dgm:prSet presAssocID="{FD24836F-B6EF-4707-891B-5A8DCB3D03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B9037A-7DE0-4C0F-9147-C5E2D8A04A8A}" type="pres">
      <dgm:prSet presAssocID="{C2EDBCD6-CA5A-41D5-90F7-9123245E8755}" presName="linNode" presStyleCnt="0"/>
      <dgm:spPr/>
    </dgm:pt>
    <dgm:pt modelId="{AB7D1852-83A5-4989-82EC-5D462DFC9514}" type="pres">
      <dgm:prSet presAssocID="{C2EDBCD6-CA5A-41D5-90F7-9123245E8755}" presName="parentText" presStyleLbl="node1" presStyleIdx="0" presStyleCnt="3" custLinFactNeighborY="466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5A730-A4BA-46D4-AACC-11536728AD2F}" type="pres">
      <dgm:prSet presAssocID="{C2EDBCD6-CA5A-41D5-90F7-9123245E8755}" presName="descendantText" presStyleLbl="alignAccFollowNode1" presStyleIdx="0" presStyleCnt="3" custScaleX="150968" custLinFactNeighborX="1717" custLinFactNeighborY="-66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F56E7-B533-4F4A-ABCF-874017F8018A}" type="pres">
      <dgm:prSet presAssocID="{B0623427-FC19-4663-8005-90B7CB5A97ED}" presName="sp" presStyleCnt="0"/>
      <dgm:spPr/>
    </dgm:pt>
    <dgm:pt modelId="{A6EF78F4-AAC9-4EE7-A6D9-0314876AC0AE}" type="pres">
      <dgm:prSet presAssocID="{B693A842-D367-47E7-8E20-4C17264CB5F4}" presName="linNode" presStyleCnt="0"/>
      <dgm:spPr/>
    </dgm:pt>
    <dgm:pt modelId="{8D3A7DCE-C023-4323-B588-2167D6854D82}" type="pres">
      <dgm:prSet presAssocID="{B693A842-D367-47E7-8E20-4C17264CB5F4}" presName="parentText" presStyleLbl="node1" presStyleIdx="1" presStyleCnt="3" custScaleX="754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1295-1E36-4A85-93EF-6FB3311A7636}" type="pres">
      <dgm:prSet presAssocID="{B693A842-D367-47E7-8E20-4C17264CB5F4}" presName="descendantText" presStyleLbl="alignAccFollowNode1" presStyleIdx="1" presStyleCnt="3" custScaleX="110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D9576-548D-4118-B007-FBA6F6FEE0A0}" type="pres">
      <dgm:prSet presAssocID="{8033D6DD-DE49-4A16-88B3-BD426547603B}" presName="sp" presStyleCnt="0"/>
      <dgm:spPr/>
    </dgm:pt>
    <dgm:pt modelId="{ED98B97C-FE8E-4D02-AA78-8D38D848D844}" type="pres">
      <dgm:prSet presAssocID="{0FE79B9C-EB75-47EE-A57F-69DB7D1D3AA3}" presName="linNode" presStyleCnt="0"/>
      <dgm:spPr/>
    </dgm:pt>
    <dgm:pt modelId="{308289F1-CE0F-4510-873D-6C881B3D5869}" type="pres">
      <dgm:prSet presAssocID="{0FE79B9C-EB75-47EE-A57F-69DB7D1D3AA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000FD2-E50D-47A9-A027-B7805EDD17BB}" type="pres">
      <dgm:prSet presAssocID="{0FE79B9C-EB75-47EE-A57F-69DB7D1D3AA3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337604-9CFD-4BB8-AB89-6748272C5FEC}" srcId="{FD24836F-B6EF-4707-891B-5A8DCB3D038C}" destId="{B693A842-D367-47E7-8E20-4C17264CB5F4}" srcOrd="1" destOrd="0" parTransId="{A2148A41-1592-4E49-9C88-8DBDCFCB7AE3}" sibTransId="{8033D6DD-DE49-4A16-88B3-BD426547603B}"/>
    <dgm:cxn modelId="{5D0C7C39-1140-42B1-BFBC-E8BC720B76C7}" type="presOf" srcId="{8A5D9D1C-66E9-450E-8527-C2286F3D2366}" destId="{A03B1295-1E36-4A85-93EF-6FB3311A7636}" srcOrd="0" destOrd="0" presId="urn:microsoft.com/office/officeart/2005/8/layout/vList5"/>
    <dgm:cxn modelId="{B0D41205-024C-4444-949E-C599B248DB6C}" srcId="{B693A842-D367-47E7-8E20-4C17264CB5F4}" destId="{DE18E07F-D312-4FCE-8CFC-317F19CF6400}" srcOrd="1" destOrd="0" parTransId="{B0DFC66F-F2B2-4D12-9535-CA5C4F34D446}" sibTransId="{FE5DB728-51B1-4757-96BF-C232894F6E5E}"/>
    <dgm:cxn modelId="{E203B8F1-5D9D-4BAC-943B-B3096D232103}" srcId="{FD24836F-B6EF-4707-891B-5A8DCB3D038C}" destId="{0FE79B9C-EB75-47EE-A57F-69DB7D1D3AA3}" srcOrd="2" destOrd="0" parTransId="{38D31D24-56DB-428B-9C50-7D2CD588BC85}" sibTransId="{69C75A7A-FF7A-4BCA-A728-AC94CA59152E}"/>
    <dgm:cxn modelId="{6A8E7E77-AAA1-4F1C-8B87-086C9C410499}" type="presOf" srcId="{0FE79B9C-EB75-47EE-A57F-69DB7D1D3AA3}" destId="{308289F1-CE0F-4510-873D-6C881B3D5869}" srcOrd="0" destOrd="0" presId="urn:microsoft.com/office/officeart/2005/8/layout/vList5"/>
    <dgm:cxn modelId="{BC5FB95C-5131-4901-8906-E07B21402C33}" type="presOf" srcId="{A6B3439B-F17D-4AC0-B49A-0FB7AC704A44}" destId="{F595A730-A4BA-46D4-AACC-11536728AD2F}" srcOrd="0" destOrd="1" presId="urn:microsoft.com/office/officeart/2005/8/layout/vList5"/>
    <dgm:cxn modelId="{8A029C71-5C01-4F54-8FBD-CE1F451810DD}" srcId="{B693A842-D367-47E7-8E20-4C17264CB5F4}" destId="{8A5D9D1C-66E9-450E-8527-C2286F3D2366}" srcOrd="0" destOrd="0" parTransId="{D77F7462-4F85-4887-B4CF-2B8621401747}" sibTransId="{B85AF245-1D4A-4829-A375-2A797456D66A}"/>
    <dgm:cxn modelId="{9F1A1BB9-EBEE-4C30-AF2A-EB32C0E0FB66}" type="presOf" srcId="{4DFA7EF6-0B5B-4430-B2ED-880CC07C91A9}" destId="{D0000FD2-E50D-47A9-A027-B7805EDD17BB}" srcOrd="0" destOrd="1" presId="urn:microsoft.com/office/officeart/2005/8/layout/vList5"/>
    <dgm:cxn modelId="{1CEB88DA-4231-48FB-B4A9-983434018ED5}" type="presOf" srcId="{FD24836F-B6EF-4707-891B-5A8DCB3D038C}" destId="{5F77BF6A-C101-46DC-817C-B64D6D654333}" srcOrd="0" destOrd="0" presId="urn:microsoft.com/office/officeart/2005/8/layout/vList5"/>
    <dgm:cxn modelId="{CECADA37-3140-4917-9549-1879E10A90BC}" srcId="{FD24836F-B6EF-4707-891B-5A8DCB3D038C}" destId="{C2EDBCD6-CA5A-41D5-90F7-9123245E8755}" srcOrd="0" destOrd="0" parTransId="{A2F40CBB-3CA1-4DDA-AE24-976AAB9D79E3}" sibTransId="{B0623427-FC19-4663-8005-90B7CB5A97ED}"/>
    <dgm:cxn modelId="{6DFAE84E-D5D1-4533-AE2F-3DC0BF02B992}" srcId="{0FE79B9C-EB75-47EE-A57F-69DB7D1D3AA3}" destId="{4DFA7EF6-0B5B-4430-B2ED-880CC07C91A9}" srcOrd="1" destOrd="0" parTransId="{6B4C4601-B37A-4C4B-B9E4-BD04B845C97F}" sibTransId="{42C00ABE-770C-4826-A6A2-98146348E725}"/>
    <dgm:cxn modelId="{A494CBB0-171C-47F1-8FBD-2B36F906F711}" type="presOf" srcId="{B693A842-D367-47E7-8E20-4C17264CB5F4}" destId="{8D3A7DCE-C023-4323-B588-2167D6854D82}" srcOrd="0" destOrd="0" presId="urn:microsoft.com/office/officeart/2005/8/layout/vList5"/>
    <dgm:cxn modelId="{D7EA53CA-1E3C-4DA0-AC26-83371A0D7F2D}" type="presOf" srcId="{810DC2A8-D7F5-4E58-8C15-B239ED7A5054}" destId="{F595A730-A4BA-46D4-AACC-11536728AD2F}" srcOrd="0" destOrd="0" presId="urn:microsoft.com/office/officeart/2005/8/layout/vList5"/>
    <dgm:cxn modelId="{9224579E-BB67-434D-B6CA-282C01D53DA9}" type="presOf" srcId="{C2EDBCD6-CA5A-41D5-90F7-9123245E8755}" destId="{AB7D1852-83A5-4989-82EC-5D462DFC9514}" srcOrd="0" destOrd="0" presId="urn:microsoft.com/office/officeart/2005/8/layout/vList5"/>
    <dgm:cxn modelId="{557AF0E5-13F2-4AB5-8C45-879339B1A6D5}" srcId="{0FE79B9C-EB75-47EE-A57F-69DB7D1D3AA3}" destId="{28474973-7BBA-4D58-9038-A5F5B82F80E2}" srcOrd="0" destOrd="0" parTransId="{E7BAAB56-F629-4B3A-8F65-81F8CB877548}" sibTransId="{70E30060-CE29-4D29-B489-CAE5180BC35B}"/>
    <dgm:cxn modelId="{E33678B2-77A4-47EC-B2D1-4DC63746055B}" srcId="{C2EDBCD6-CA5A-41D5-90F7-9123245E8755}" destId="{810DC2A8-D7F5-4E58-8C15-B239ED7A5054}" srcOrd="0" destOrd="0" parTransId="{2F3BC37D-75BC-4E94-87C6-6C97EFF3CDD4}" sibTransId="{AA850C4A-0D5F-4523-B588-E3EE654A532E}"/>
    <dgm:cxn modelId="{28FB9B88-958C-46D3-BF44-90AC565CC745}" srcId="{C2EDBCD6-CA5A-41D5-90F7-9123245E8755}" destId="{A6B3439B-F17D-4AC0-B49A-0FB7AC704A44}" srcOrd="1" destOrd="0" parTransId="{47C325AB-3113-4608-9411-4F4D559F6BBD}" sibTransId="{5481C5D1-D7DC-49D4-B7C2-56CBB91869D7}"/>
    <dgm:cxn modelId="{94F8D98C-DCB0-4E67-A08E-045C188A0CFA}" type="presOf" srcId="{28474973-7BBA-4D58-9038-A5F5B82F80E2}" destId="{D0000FD2-E50D-47A9-A027-B7805EDD17BB}" srcOrd="0" destOrd="0" presId="urn:microsoft.com/office/officeart/2005/8/layout/vList5"/>
    <dgm:cxn modelId="{9C3A8E7B-F334-4B6F-BAF7-6483D9AC3043}" type="presOf" srcId="{DE18E07F-D312-4FCE-8CFC-317F19CF6400}" destId="{A03B1295-1E36-4A85-93EF-6FB3311A7636}" srcOrd="0" destOrd="1" presId="urn:microsoft.com/office/officeart/2005/8/layout/vList5"/>
    <dgm:cxn modelId="{7AC79EDC-7BB3-40C4-A5B8-0BA483F6CF24}" type="presParOf" srcId="{5F77BF6A-C101-46DC-817C-B64D6D654333}" destId="{E9B9037A-7DE0-4C0F-9147-C5E2D8A04A8A}" srcOrd="0" destOrd="0" presId="urn:microsoft.com/office/officeart/2005/8/layout/vList5"/>
    <dgm:cxn modelId="{A7F8F27F-AD60-45E3-8CC5-8DBC4DBE2FD2}" type="presParOf" srcId="{E9B9037A-7DE0-4C0F-9147-C5E2D8A04A8A}" destId="{AB7D1852-83A5-4989-82EC-5D462DFC9514}" srcOrd="0" destOrd="0" presId="urn:microsoft.com/office/officeart/2005/8/layout/vList5"/>
    <dgm:cxn modelId="{40B86664-4CB2-4DAB-AD15-260180672A89}" type="presParOf" srcId="{E9B9037A-7DE0-4C0F-9147-C5E2D8A04A8A}" destId="{F595A730-A4BA-46D4-AACC-11536728AD2F}" srcOrd="1" destOrd="0" presId="urn:microsoft.com/office/officeart/2005/8/layout/vList5"/>
    <dgm:cxn modelId="{1D3508E4-1EBE-4035-B424-57DCBF4369F8}" type="presParOf" srcId="{5F77BF6A-C101-46DC-817C-B64D6D654333}" destId="{882F56E7-B533-4F4A-ABCF-874017F8018A}" srcOrd="1" destOrd="0" presId="urn:microsoft.com/office/officeart/2005/8/layout/vList5"/>
    <dgm:cxn modelId="{2527E381-DFEE-4161-9689-7889177BBEBC}" type="presParOf" srcId="{5F77BF6A-C101-46DC-817C-B64D6D654333}" destId="{A6EF78F4-AAC9-4EE7-A6D9-0314876AC0AE}" srcOrd="2" destOrd="0" presId="urn:microsoft.com/office/officeart/2005/8/layout/vList5"/>
    <dgm:cxn modelId="{3D861CED-946A-4E55-9E3A-9FEBD040EE3C}" type="presParOf" srcId="{A6EF78F4-AAC9-4EE7-A6D9-0314876AC0AE}" destId="{8D3A7DCE-C023-4323-B588-2167D6854D82}" srcOrd="0" destOrd="0" presId="urn:microsoft.com/office/officeart/2005/8/layout/vList5"/>
    <dgm:cxn modelId="{395190FD-38AD-4E0D-809F-F89CFF997F84}" type="presParOf" srcId="{A6EF78F4-AAC9-4EE7-A6D9-0314876AC0AE}" destId="{A03B1295-1E36-4A85-93EF-6FB3311A7636}" srcOrd="1" destOrd="0" presId="urn:microsoft.com/office/officeart/2005/8/layout/vList5"/>
    <dgm:cxn modelId="{29025B00-7F1B-43E2-A8E3-9D5B11C5A381}" type="presParOf" srcId="{5F77BF6A-C101-46DC-817C-B64D6D654333}" destId="{58BD9576-548D-4118-B007-FBA6F6FEE0A0}" srcOrd="3" destOrd="0" presId="urn:microsoft.com/office/officeart/2005/8/layout/vList5"/>
    <dgm:cxn modelId="{4448DCBB-F1A7-4E3D-A95A-A6B160DAA42B}" type="presParOf" srcId="{5F77BF6A-C101-46DC-817C-B64D6D654333}" destId="{ED98B97C-FE8E-4D02-AA78-8D38D848D844}" srcOrd="4" destOrd="0" presId="urn:microsoft.com/office/officeart/2005/8/layout/vList5"/>
    <dgm:cxn modelId="{C6BA1ABB-E174-4B29-B0C1-E9FAD877C3C9}" type="presParOf" srcId="{ED98B97C-FE8E-4D02-AA78-8D38D848D844}" destId="{308289F1-CE0F-4510-873D-6C881B3D5869}" srcOrd="0" destOrd="0" presId="urn:microsoft.com/office/officeart/2005/8/layout/vList5"/>
    <dgm:cxn modelId="{BB30D29F-E91C-4740-879B-3F47A08B0FE0}" type="presParOf" srcId="{ED98B97C-FE8E-4D02-AA78-8D38D848D844}" destId="{D0000FD2-E50D-47A9-A027-B7805EDD17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A62A9D-CDAE-4A94-AA99-FD5BB6F7BD6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275AEE-9D71-418B-8CF1-24D02381735C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Уравновешивает торговый баланс.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FD3B6A-2EDB-456A-BE05-D72CEC778A98}" type="parTrans" cxnId="{B167F331-172F-4E99-A083-04016F8E38B4}">
      <dgm:prSet/>
      <dgm:spPr/>
      <dgm:t>
        <a:bodyPr/>
        <a:lstStyle/>
        <a:p>
          <a:endParaRPr lang="ru-RU"/>
        </a:p>
      </dgm:t>
    </dgm:pt>
    <dgm:pt modelId="{4F45E778-D91D-4501-8952-72C80B4CD79E}" type="sibTrans" cxnId="{B167F331-172F-4E99-A083-04016F8E38B4}">
      <dgm:prSet/>
      <dgm:spPr/>
      <dgm:t>
        <a:bodyPr/>
        <a:lstStyle/>
        <a:p>
          <a:endParaRPr lang="ru-RU"/>
        </a:p>
      </dgm:t>
    </dgm:pt>
    <dgm:pt modelId="{1D163A6A-414B-4311-9FD8-C04886A835B1}">
      <dgm:prSet phldrT="[Текст]" custT="1"/>
      <dgm:spPr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Защищает национальное производство от демпинга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26FDE9B-0832-412B-ADB9-9181AA832A59}" type="parTrans" cxnId="{7D25E63C-255B-4500-99F9-B2B24CE7AA53}">
      <dgm:prSet/>
      <dgm:spPr/>
      <dgm:t>
        <a:bodyPr/>
        <a:lstStyle/>
        <a:p>
          <a:endParaRPr lang="ru-RU"/>
        </a:p>
      </dgm:t>
    </dgm:pt>
    <dgm:pt modelId="{609B95DC-0733-4608-8D5B-BEB5138243C4}" type="sibTrans" cxnId="{7D25E63C-255B-4500-99F9-B2B24CE7AA53}">
      <dgm:prSet/>
      <dgm:spPr/>
      <dgm:t>
        <a:bodyPr/>
        <a:lstStyle/>
        <a:p>
          <a:endParaRPr lang="ru-RU"/>
        </a:p>
      </dgm:t>
    </dgm:pt>
    <dgm:pt modelId="{E069A868-B592-42B4-89DE-6B3EACD7B365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Поддерживает молодые отрасли.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C50556A-D6C6-4F3A-8599-024FC2768E1C}" type="parTrans" cxnId="{39E5E9B6-7ED0-45DF-A2BF-3446B4144D80}">
      <dgm:prSet/>
      <dgm:spPr/>
      <dgm:t>
        <a:bodyPr/>
        <a:lstStyle/>
        <a:p>
          <a:endParaRPr lang="ru-RU"/>
        </a:p>
      </dgm:t>
    </dgm:pt>
    <dgm:pt modelId="{3D0CFE5A-DF83-4322-A1F1-5C95AA2B0E36}" type="sibTrans" cxnId="{39E5E9B6-7ED0-45DF-A2BF-3446B4144D80}">
      <dgm:prSet/>
      <dgm:spPr/>
      <dgm:t>
        <a:bodyPr/>
        <a:lstStyle/>
        <a:p>
          <a:endParaRPr lang="ru-RU"/>
        </a:p>
      </dgm:t>
    </dgm:pt>
    <dgm:pt modelId="{5A03EA06-47B1-4E7B-A1CF-2D8DB3D02721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Падает эффективность производства</a:t>
          </a:r>
          <a:r>
            <a:rPr lang="ru-RU" sz="2400" dirty="0" smtClean="0"/>
            <a:t>.</a:t>
          </a:r>
          <a:endParaRPr lang="ru-RU" sz="2400" dirty="0"/>
        </a:p>
      </dgm:t>
    </dgm:pt>
    <dgm:pt modelId="{11F6A0D8-EC8F-44B7-81C1-A6401FDB94A9}" type="parTrans" cxnId="{D1EB9D23-7A3C-4B91-AE14-54EFCE948EEB}">
      <dgm:prSet/>
      <dgm:spPr/>
      <dgm:t>
        <a:bodyPr/>
        <a:lstStyle/>
        <a:p>
          <a:endParaRPr lang="ru-RU"/>
        </a:p>
      </dgm:t>
    </dgm:pt>
    <dgm:pt modelId="{AEB7CA5F-586E-485F-BF21-87D6718F9C52}" type="sibTrans" cxnId="{D1EB9D23-7A3C-4B91-AE14-54EFCE948EEB}">
      <dgm:prSet/>
      <dgm:spPr/>
      <dgm:t>
        <a:bodyPr/>
        <a:lstStyle/>
        <a:p>
          <a:endParaRPr lang="ru-RU"/>
        </a:p>
      </dgm:t>
    </dgm:pt>
    <dgm:pt modelId="{1B674530-CF79-4B04-9C31-5A249E2FE04C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Растут цены при уменьшении выбора товаров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54875C-5A25-4C62-962B-6818418C386D}" type="parTrans" cxnId="{CEEFDD15-F02D-43F7-8196-7BA46476E22F}">
      <dgm:prSet/>
      <dgm:spPr/>
      <dgm:t>
        <a:bodyPr/>
        <a:lstStyle/>
        <a:p>
          <a:endParaRPr lang="ru-RU"/>
        </a:p>
      </dgm:t>
    </dgm:pt>
    <dgm:pt modelId="{C07D3430-3474-4853-ACCE-3BB25CFCCB14}" type="sibTrans" cxnId="{CEEFDD15-F02D-43F7-8196-7BA46476E22F}">
      <dgm:prSet/>
      <dgm:spPr/>
      <dgm:t>
        <a:bodyPr/>
        <a:lstStyle/>
        <a:p>
          <a:endParaRPr lang="ru-RU"/>
        </a:p>
      </dgm:t>
    </dgm:pt>
    <dgm:pt modelId="{4417799A-169E-422D-84D2-CF2F89D26FA5}">
      <dgm:prSet phldrT="[Текст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Подрываются возможности экспорта</a:t>
          </a:r>
          <a:r>
            <a:rPr lang="ru-RU" dirty="0" smtClean="0"/>
            <a:t>.</a:t>
          </a:r>
          <a:endParaRPr lang="ru-RU" dirty="0"/>
        </a:p>
      </dgm:t>
    </dgm:pt>
    <dgm:pt modelId="{503090F8-8397-46F1-9C84-57A098E625C7}" type="parTrans" cxnId="{A9EEBF61-7CAC-4E06-BF2D-7DBBCE1802BB}">
      <dgm:prSet/>
      <dgm:spPr/>
      <dgm:t>
        <a:bodyPr/>
        <a:lstStyle/>
        <a:p>
          <a:endParaRPr lang="ru-RU"/>
        </a:p>
      </dgm:t>
    </dgm:pt>
    <dgm:pt modelId="{526C3E2C-097D-495D-980D-B88B3BFBA929}" type="sibTrans" cxnId="{A9EEBF61-7CAC-4E06-BF2D-7DBBCE1802BB}">
      <dgm:prSet/>
      <dgm:spPr/>
      <dgm:t>
        <a:bodyPr/>
        <a:lstStyle/>
        <a:p>
          <a:endParaRPr lang="ru-RU"/>
        </a:p>
      </dgm:t>
    </dgm:pt>
    <dgm:pt modelId="{64C1FDE9-B518-43F2-9F2A-F4D6E7CFBAC4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Рост национального производства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8CC3B77-62BB-4959-89F2-A06238FA895F}" type="parTrans" cxnId="{0A6B7258-26F8-4437-A4AE-61237211BEC6}">
      <dgm:prSet/>
      <dgm:spPr/>
      <dgm:t>
        <a:bodyPr/>
        <a:lstStyle/>
        <a:p>
          <a:endParaRPr lang="ru-RU"/>
        </a:p>
      </dgm:t>
    </dgm:pt>
    <dgm:pt modelId="{EEC296D3-D7F2-47A0-956F-1430288A3548}" type="sibTrans" cxnId="{0A6B7258-26F8-4437-A4AE-61237211BEC6}">
      <dgm:prSet/>
      <dgm:spPr/>
      <dgm:t>
        <a:bodyPr/>
        <a:lstStyle/>
        <a:p>
          <a:endParaRPr lang="ru-RU"/>
        </a:p>
      </dgm:t>
    </dgm:pt>
    <dgm:pt modelId="{3FB3240B-CF27-4392-8D43-83EC01643C0B}">
      <dgm:prSet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Не используются преимущества МРТ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E8E20E8-CE18-412C-BFD6-72D66B0C0DEC}" type="parTrans" cxnId="{CF57846E-D4D4-4E07-A641-6B2778E008A8}">
      <dgm:prSet/>
      <dgm:spPr/>
      <dgm:t>
        <a:bodyPr/>
        <a:lstStyle/>
        <a:p>
          <a:endParaRPr lang="ru-RU"/>
        </a:p>
      </dgm:t>
    </dgm:pt>
    <dgm:pt modelId="{E982E1C1-DCBA-4BC8-AACD-A379D230D834}" type="sibTrans" cxnId="{CF57846E-D4D4-4E07-A641-6B2778E008A8}">
      <dgm:prSet/>
      <dgm:spPr/>
      <dgm:t>
        <a:bodyPr/>
        <a:lstStyle/>
        <a:p>
          <a:endParaRPr lang="ru-RU"/>
        </a:p>
      </dgm:t>
    </dgm:pt>
    <dgm:pt modelId="{8618BF6F-B38A-4942-B18C-3BD8A3D4E446}" type="pres">
      <dgm:prSet presAssocID="{63A62A9D-CDAE-4A94-AA99-FD5BB6F7B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D8FEE-35DD-4211-80C9-E892B99E0E73}" type="pres">
      <dgm:prSet presAssocID="{AC275AEE-9D71-418B-8CF1-24D02381735C}" presName="vertFlow" presStyleCnt="0"/>
      <dgm:spPr/>
    </dgm:pt>
    <dgm:pt modelId="{06E541BE-C95C-410C-B2EC-8F68EDA7A69E}" type="pres">
      <dgm:prSet presAssocID="{AC275AEE-9D71-418B-8CF1-24D02381735C}" presName="header" presStyleLbl="node1" presStyleIdx="0" presStyleCnt="2" custScaleX="133576"/>
      <dgm:spPr/>
      <dgm:t>
        <a:bodyPr/>
        <a:lstStyle/>
        <a:p>
          <a:endParaRPr lang="ru-RU"/>
        </a:p>
      </dgm:t>
    </dgm:pt>
    <dgm:pt modelId="{B8EFFBF6-8C55-467B-9412-DAC5BA0E3BB0}" type="pres">
      <dgm:prSet presAssocID="{026FDE9B-0832-412B-ADB9-9181AA832A59}" presName="parTrans" presStyleLbl="sibTrans2D1" presStyleIdx="0" presStyleCnt="6"/>
      <dgm:spPr/>
      <dgm:t>
        <a:bodyPr/>
        <a:lstStyle/>
        <a:p>
          <a:endParaRPr lang="ru-RU"/>
        </a:p>
      </dgm:t>
    </dgm:pt>
    <dgm:pt modelId="{35F63340-A932-4321-8432-0EB668636EA7}" type="pres">
      <dgm:prSet presAssocID="{1D163A6A-414B-4311-9FD8-C04886A835B1}" presName="child" presStyleLbl="alignAccFollowNode1" presStyleIdx="0" presStyleCnt="6" custScaleX="1286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AD14F-F417-46DE-A1A4-E0D8AC045B7A}" type="pres">
      <dgm:prSet presAssocID="{609B95DC-0733-4608-8D5B-BEB5138243C4}" presName="sibTrans" presStyleLbl="sibTrans2D1" presStyleIdx="1" presStyleCnt="6"/>
      <dgm:spPr/>
      <dgm:t>
        <a:bodyPr/>
        <a:lstStyle/>
        <a:p>
          <a:endParaRPr lang="ru-RU"/>
        </a:p>
      </dgm:t>
    </dgm:pt>
    <dgm:pt modelId="{D5DD67C1-F025-46B2-87A6-ACD1FD1BE2A5}" type="pres">
      <dgm:prSet presAssocID="{E069A868-B592-42B4-89DE-6B3EACD7B365}" presName="child" presStyleLbl="alignAccFollowNode1" presStyleIdx="1" presStyleCnt="6" custScaleX="128463" custLinFactNeighborX="-81" custLinFactNeighborY="2073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293B9-9F28-404E-AABA-066AC92D4210}" type="pres">
      <dgm:prSet presAssocID="{3D0CFE5A-DF83-4322-A1F1-5C95AA2B0E36}" presName="sibTrans" presStyleLbl="sibTrans2D1" presStyleIdx="2" presStyleCnt="6"/>
      <dgm:spPr/>
      <dgm:t>
        <a:bodyPr/>
        <a:lstStyle/>
        <a:p>
          <a:endParaRPr lang="ru-RU"/>
        </a:p>
      </dgm:t>
    </dgm:pt>
    <dgm:pt modelId="{97929D0C-C98E-42C4-97A1-6699381B5693}" type="pres">
      <dgm:prSet presAssocID="{64C1FDE9-B518-43F2-9F2A-F4D6E7CFBAC4}" presName="child" presStyleLbl="alignAccFollowNode1" presStyleIdx="2" presStyleCnt="6" custScaleX="1236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243B8-402E-4E28-B8A0-A3451AA9D2F1}" type="pres">
      <dgm:prSet presAssocID="{AC275AEE-9D71-418B-8CF1-24D02381735C}" presName="hSp" presStyleCnt="0"/>
      <dgm:spPr/>
    </dgm:pt>
    <dgm:pt modelId="{5000FD85-E7AA-47CA-BC13-AB1059BCCDFC}" type="pres">
      <dgm:prSet presAssocID="{5A03EA06-47B1-4E7B-A1CF-2D8DB3D02721}" presName="vertFlow" presStyleCnt="0"/>
      <dgm:spPr/>
    </dgm:pt>
    <dgm:pt modelId="{3007F40E-0220-412F-B5F7-4EFE55FB202B}" type="pres">
      <dgm:prSet presAssocID="{5A03EA06-47B1-4E7B-A1CF-2D8DB3D02721}" presName="header" presStyleLbl="node1" presStyleIdx="1" presStyleCnt="2" custScaleX="124758"/>
      <dgm:spPr/>
      <dgm:t>
        <a:bodyPr/>
        <a:lstStyle/>
        <a:p>
          <a:endParaRPr lang="ru-RU"/>
        </a:p>
      </dgm:t>
    </dgm:pt>
    <dgm:pt modelId="{4DD71C34-4B24-4D5A-B417-F7573C5D2929}" type="pres">
      <dgm:prSet presAssocID="{8054875C-5A25-4C62-962B-6818418C386D}" presName="parTrans" presStyleLbl="sibTrans2D1" presStyleIdx="3" presStyleCnt="6"/>
      <dgm:spPr/>
      <dgm:t>
        <a:bodyPr/>
        <a:lstStyle/>
        <a:p>
          <a:endParaRPr lang="ru-RU"/>
        </a:p>
      </dgm:t>
    </dgm:pt>
    <dgm:pt modelId="{E772C9AB-22AE-4CA4-962A-D7872D5A766B}" type="pres">
      <dgm:prSet presAssocID="{1B674530-CF79-4B04-9C31-5A249E2FE04C}" presName="child" presStyleLbl="alignAccFollowNode1" presStyleIdx="3" presStyleCnt="6" custScaleX="1237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240CE-B58E-466B-B269-CE7875BE2D28}" type="pres">
      <dgm:prSet presAssocID="{C07D3430-3474-4853-ACCE-3BB25CFCCB14}" presName="sibTrans" presStyleLbl="sibTrans2D1" presStyleIdx="4" presStyleCnt="6"/>
      <dgm:spPr/>
      <dgm:t>
        <a:bodyPr/>
        <a:lstStyle/>
        <a:p>
          <a:endParaRPr lang="ru-RU"/>
        </a:p>
      </dgm:t>
    </dgm:pt>
    <dgm:pt modelId="{8DB993E9-58FD-4F6A-8286-CB4C63DBFCC5}" type="pres">
      <dgm:prSet presAssocID="{3FB3240B-CF27-4392-8D43-83EC01643C0B}" presName="child" presStyleLbl="alignAccFollowNode1" presStyleIdx="4" presStyleCnt="6" custLinFactNeighborX="970" custLinFactNeighborY="490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2C982-9DBA-4F19-88BE-22382E4EE750}" type="pres">
      <dgm:prSet presAssocID="{E982E1C1-DCBA-4BC8-AACD-A379D230D834}" presName="sibTrans" presStyleLbl="sibTrans2D1" presStyleIdx="5" presStyleCnt="6"/>
      <dgm:spPr/>
      <dgm:t>
        <a:bodyPr/>
        <a:lstStyle/>
        <a:p>
          <a:endParaRPr lang="ru-RU"/>
        </a:p>
      </dgm:t>
    </dgm:pt>
    <dgm:pt modelId="{6AD50711-EFC2-4C9B-9441-82086A5F0973}" type="pres">
      <dgm:prSet presAssocID="{4417799A-169E-422D-84D2-CF2F89D26FA5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E5E9B6-7ED0-45DF-A2BF-3446B4144D80}" srcId="{AC275AEE-9D71-418B-8CF1-24D02381735C}" destId="{E069A868-B592-42B4-89DE-6B3EACD7B365}" srcOrd="1" destOrd="0" parTransId="{CC50556A-D6C6-4F3A-8599-024FC2768E1C}" sibTransId="{3D0CFE5A-DF83-4322-A1F1-5C95AA2B0E36}"/>
    <dgm:cxn modelId="{DCEC2823-BB62-44BD-8149-CE9DDF6C3D8C}" type="presOf" srcId="{1D163A6A-414B-4311-9FD8-C04886A835B1}" destId="{35F63340-A932-4321-8432-0EB668636EA7}" srcOrd="0" destOrd="0" presId="urn:microsoft.com/office/officeart/2005/8/layout/lProcess1"/>
    <dgm:cxn modelId="{62D233AE-B566-4AAE-9F0E-CD3DD7AA21CF}" type="presOf" srcId="{C07D3430-3474-4853-ACCE-3BB25CFCCB14}" destId="{A73240CE-B58E-466B-B269-CE7875BE2D28}" srcOrd="0" destOrd="0" presId="urn:microsoft.com/office/officeart/2005/8/layout/lProcess1"/>
    <dgm:cxn modelId="{FC43FF83-0673-4A00-AEC2-A12BA478E736}" type="presOf" srcId="{609B95DC-0733-4608-8D5B-BEB5138243C4}" destId="{152AD14F-F417-46DE-A1A4-E0D8AC045B7A}" srcOrd="0" destOrd="0" presId="urn:microsoft.com/office/officeart/2005/8/layout/lProcess1"/>
    <dgm:cxn modelId="{EDDAA451-BCF0-4642-9FFF-14D7A9566952}" type="presOf" srcId="{E982E1C1-DCBA-4BC8-AACD-A379D230D834}" destId="{60D2C982-9DBA-4F19-88BE-22382E4EE750}" srcOrd="0" destOrd="0" presId="urn:microsoft.com/office/officeart/2005/8/layout/lProcess1"/>
    <dgm:cxn modelId="{D427E46F-7A22-441E-ADD9-E2936BF33839}" type="presOf" srcId="{63A62A9D-CDAE-4A94-AA99-FD5BB6F7BD62}" destId="{8618BF6F-B38A-4942-B18C-3BD8A3D4E446}" srcOrd="0" destOrd="0" presId="urn:microsoft.com/office/officeart/2005/8/layout/lProcess1"/>
    <dgm:cxn modelId="{2DC99791-5547-4E80-A7D4-1958AD37282B}" type="presOf" srcId="{AC275AEE-9D71-418B-8CF1-24D02381735C}" destId="{06E541BE-C95C-410C-B2EC-8F68EDA7A69E}" srcOrd="0" destOrd="0" presId="urn:microsoft.com/office/officeart/2005/8/layout/lProcess1"/>
    <dgm:cxn modelId="{0F2E1A7A-D24F-4F15-8D84-7CCF99A1BDE5}" type="presOf" srcId="{3D0CFE5A-DF83-4322-A1F1-5C95AA2B0E36}" destId="{339293B9-9F28-404E-AABA-066AC92D4210}" srcOrd="0" destOrd="0" presId="urn:microsoft.com/office/officeart/2005/8/layout/lProcess1"/>
    <dgm:cxn modelId="{A9EEBF61-7CAC-4E06-BF2D-7DBBCE1802BB}" srcId="{5A03EA06-47B1-4E7B-A1CF-2D8DB3D02721}" destId="{4417799A-169E-422D-84D2-CF2F89D26FA5}" srcOrd="2" destOrd="0" parTransId="{503090F8-8397-46F1-9C84-57A098E625C7}" sibTransId="{526C3E2C-097D-495D-980D-B88B3BFBA929}"/>
    <dgm:cxn modelId="{61D3C38B-D86A-4B3D-8CF0-AD6D116FDA8D}" type="presOf" srcId="{1B674530-CF79-4B04-9C31-5A249E2FE04C}" destId="{E772C9AB-22AE-4CA4-962A-D7872D5A766B}" srcOrd="0" destOrd="0" presId="urn:microsoft.com/office/officeart/2005/8/layout/lProcess1"/>
    <dgm:cxn modelId="{01BC8222-462C-476C-97AA-024CABCA5543}" type="presOf" srcId="{3FB3240B-CF27-4392-8D43-83EC01643C0B}" destId="{8DB993E9-58FD-4F6A-8286-CB4C63DBFCC5}" srcOrd="0" destOrd="0" presId="urn:microsoft.com/office/officeart/2005/8/layout/lProcess1"/>
    <dgm:cxn modelId="{B1943917-A865-4E06-AAB7-4358B599429D}" type="presOf" srcId="{026FDE9B-0832-412B-ADB9-9181AA832A59}" destId="{B8EFFBF6-8C55-467B-9412-DAC5BA0E3BB0}" srcOrd="0" destOrd="0" presId="urn:microsoft.com/office/officeart/2005/8/layout/lProcess1"/>
    <dgm:cxn modelId="{7D25E63C-255B-4500-99F9-B2B24CE7AA53}" srcId="{AC275AEE-9D71-418B-8CF1-24D02381735C}" destId="{1D163A6A-414B-4311-9FD8-C04886A835B1}" srcOrd="0" destOrd="0" parTransId="{026FDE9B-0832-412B-ADB9-9181AA832A59}" sibTransId="{609B95DC-0733-4608-8D5B-BEB5138243C4}"/>
    <dgm:cxn modelId="{CEEFDD15-F02D-43F7-8196-7BA46476E22F}" srcId="{5A03EA06-47B1-4E7B-A1CF-2D8DB3D02721}" destId="{1B674530-CF79-4B04-9C31-5A249E2FE04C}" srcOrd="0" destOrd="0" parTransId="{8054875C-5A25-4C62-962B-6818418C386D}" sibTransId="{C07D3430-3474-4853-ACCE-3BB25CFCCB14}"/>
    <dgm:cxn modelId="{37B717B1-405B-4EAD-B0AC-5979BE935DF0}" type="presOf" srcId="{E069A868-B592-42B4-89DE-6B3EACD7B365}" destId="{D5DD67C1-F025-46B2-87A6-ACD1FD1BE2A5}" srcOrd="0" destOrd="0" presId="urn:microsoft.com/office/officeart/2005/8/layout/lProcess1"/>
    <dgm:cxn modelId="{B167F331-172F-4E99-A083-04016F8E38B4}" srcId="{63A62A9D-CDAE-4A94-AA99-FD5BB6F7BD62}" destId="{AC275AEE-9D71-418B-8CF1-24D02381735C}" srcOrd="0" destOrd="0" parTransId="{E9FD3B6A-2EDB-456A-BE05-D72CEC778A98}" sibTransId="{4F45E778-D91D-4501-8952-72C80B4CD79E}"/>
    <dgm:cxn modelId="{0A6B7258-26F8-4437-A4AE-61237211BEC6}" srcId="{AC275AEE-9D71-418B-8CF1-24D02381735C}" destId="{64C1FDE9-B518-43F2-9F2A-F4D6E7CFBAC4}" srcOrd="2" destOrd="0" parTransId="{88CC3B77-62BB-4959-89F2-A06238FA895F}" sibTransId="{EEC296D3-D7F2-47A0-956F-1430288A3548}"/>
    <dgm:cxn modelId="{CF57846E-D4D4-4E07-A641-6B2778E008A8}" srcId="{5A03EA06-47B1-4E7B-A1CF-2D8DB3D02721}" destId="{3FB3240B-CF27-4392-8D43-83EC01643C0B}" srcOrd="1" destOrd="0" parTransId="{BE8E20E8-CE18-412C-BFD6-72D66B0C0DEC}" sibTransId="{E982E1C1-DCBA-4BC8-AACD-A379D230D834}"/>
    <dgm:cxn modelId="{D2FCBE4F-0E70-449F-AEFB-75365B336941}" type="presOf" srcId="{8054875C-5A25-4C62-962B-6818418C386D}" destId="{4DD71C34-4B24-4D5A-B417-F7573C5D2929}" srcOrd="0" destOrd="0" presId="urn:microsoft.com/office/officeart/2005/8/layout/lProcess1"/>
    <dgm:cxn modelId="{D1EB9D23-7A3C-4B91-AE14-54EFCE948EEB}" srcId="{63A62A9D-CDAE-4A94-AA99-FD5BB6F7BD62}" destId="{5A03EA06-47B1-4E7B-A1CF-2D8DB3D02721}" srcOrd="1" destOrd="0" parTransId="{11F6A0D8-EC8F-44B7-81C1-A6401FDB94A9}" sibTransId="{AEB7CA5F-586E-485F-BF21-87D6718F9C52}"/>
    <dgm:cxn modelId="{BBAD4B1C-D463-4E44-91AF-7B586A8364D3}" type="presOf" srcId="{5A03EA06-47B1-4E7B-A1CF-2D8DB3D02721}" destId="{3007F40E-0220-412F-B5F7-4EFE55FB202B}" srcOrd="0" destOrd="0" presId="urn:microsoft.com/office/officeart/2005/8/layout/lProcess1"/>
    <dgm:cxn modelId="{CCEC18EF-7E5A-4B42-A786-505CDCC675F9}" type="presOf" srcId="{64C1FDE9-B518-43F2-9F2A-F4D6E7CFBAC4}" destId="{97929D0C-C98E-42C4-97A1-6699381B5693}" srcOrd="0" destOrd="0" presId="urn:microsoft.com/office/officeart/2005/8/layout/lProcess1"/>
    <dgm:cxn modelId="{43591943-178F-4EBC-BCAA-5E3D4E6FEA8E}" type="presOf" srcId="{4417799A-169E-422D-84D2-CF2F89D26FA5}" destId="{6AD50711-EFC2-4C9B-9441-82086A5F0973}" srcOrd="0" destOrd="0" presId="urn:microsoft.com/office/officeart/2005/8/layout/lProcess1"/>
    <dgm:cxn modelId="{02DB00A8-88C8-4741-AD0F-EDCCA8657570}" type="presParOf" srcId="{8618BF6F-B38A-4942-B18C-3BD8A3D4E446}" destId="{C05D8FEE-35DD-4211-80C9-E892B99E0E73}" srcOrd="0" destOrd="0" presId="urn:microsoft.com/office/officeart/2005/8/layout/lProcess1"/>
    <dgm:cxn modelId="{BA35016C-9113-4148-BD14-AFB4ECF9A82E}" type="presParOf" srcId="{C05D8FEE-35DD-4211-80C9-E892B99E0E73}" destId="{06E541BE-C95C-410C-B2EC-8F68EDA7A69E}" srcOrd="0" destOrd="0" presId="urn:microsoft.com/office/officeart/2005/8/layout/lProcess1"/>
    <dgm:cxn modelId="{82DCCB3E-772B-4FD8-A126-5F35A138EB30}" type="presParOf" srcId="{C05D8FEE-35DD-4211-80C9-E892B99E0E73}" destId="{B8EFFBF6-8C55-467B-9412-DAC5BA0E3BB0}" srcOrd="1" destOrd="0" presId="urn:microsoft.com/office/officeart/2005/8/layout/lProcess1"/>
    <dgm:cxn modelId="{0386ACA1-BA1E-4837-A994-121794AA307A}" type="presParOf" srcId="{C05D8FEE-35DD-4211-80C9-E892B99E0E73}" destId="{35F63340-A932-4321-8432-0EB668636EA7}" srcOrd="2" destOrd="0" presId="urn:microsoft.com/office/officeart/2005/8/layout/lProcess1"/>
    <dgm:cxn modelId="{86D51145-F4DF-4FAF-AFD0-160769B281FA}" type="presParOf" srcId="{C05D8FEE-35DD-4211-80C9-E892B99E0E73}" destId="{152AD14F-F417-46DE-A1A4-E0D8AC045B7A}" srcOrd="3" destOrd="0" presId="urn:microsoft.com/office/officeart/2005/8/layout/lProcess1"/>
    <dgm:cxn modelId="{F71481AF-831C-4E93-AAAF-0A58A0E9B940}" type="presParOf" srcId="{C05D8FEE-35DD-4211-80C9-E892B99E0E73}" destId="{D5DD67C1-F025-46B2-87A6-ACD1FD1BE2A5}" srcOrd="4" destOrd="0" presId="urn:microsoft.com/office/officeart/2005/8/layout/lProcess1"/>
    <dgm:cxn modelId="{86695CAF-04AC-4765-96C9-01CF7949A874}" type="presParOf" srcId="{C05D8FEE-35DD-4211-80C9-E892B99E0E73}" destId="{339293B9-9F28-404E-AABA-066AC92D4210}" srcOrd="5" destOrd="0" presId="urn:microsoft.com/office/officeart/2005/8/layout/lProcess1"/>
    <dgm:cxn modelId="{DD2746FE-773B-465A-B429-C961747D1625}" type="presParOf" srcId="{C05D8FEE-35DD-4211-80C9-E892B99E0E73}" destId="{97929D0C-C98E-42C4-97A1-6699381B5693}" srcOrd="6" destOrd="0" presId="urn:microsoft.com/office/officeart/2005/8/layout/lProcess1"/>
    <dgm:cxn modelId="{257B46E0-69D3-4992-A0DD-ABD428A534E0}" type="presParOf" srcId="{8618BF6F-B38A-4942-B18C-3BD8A3D4E446}" destId="{BB1243B8-402E-4E28-B8A0-A3451AA9D2F1}" srcOrd="1" destOrd="0" presId="urn:microsoft.com/office/officeart/2005/8/layout/lProcess1"/>
    <dgm:cxn modelId="{D48673D2-ED61-492D-B020-723200D2CC83}" type="presParOf" srcId="{8618BF6F-B38A-4942-B18C-3BD8A3D4E446}" destId="{5000FD85-E7AA-47CA-BC13-AB1059BCCDFC}" srcOrd="2" destOrd="0" presId="urn:microsoft.com/office/officeart/2005/8/layout/lProcess1"/>
    <dgm:cxn modelId="{D308E065-1616-4369-ADBA-9E57211B2B19}" type="presParOf" srcId="{5000FD85-E7AA-47CA-BC13-AB1059BCCDFC}" destId="{3007F40E-0220-412F-B5F7-4EFE55FB202B}" srcOrd="0" destOrd="0" presId="urn:microsoft.com/office/officeart/2005/8/layout/lProcess1"/>
    <dgm:cxn modelId="{F80A1F8D-482F-4B35-AF1C-F19B48A21A22}" type="presParOf" srcId="{5000FD85-E7AA-47CA-BC13-AB1059BCCDFC}" destId="{4DD71C34-4B24-4D5A-B417-F7573C5D2929}" srcOrd="1" destOrd="0" presId="urn:microsoft.com/office/officeart/2005/8/layout/lProcess1"/>
    <dgm:cxn modelId="{308B3A06-44E3-4B06-86EB-17CF18F1BCE8}" type="presParOf" srcId="{5000FD85-E7AA-47CA-BC13-AB1059BCCDFC}" destId="{E772C9AB-22AE-4CA4-962A-D7872D5A766B}" srcOrd="2" destOrd="0" presId="urn:microsoft.com/office/officeart/2005/8/layout/lProcess1"/>
    <dgm:cxn modelId="{128B5172-EED0-40E8-A11C-BBD5B708F511}" type="presParOf" srcId="{5000FD85-E7AA-47CA-BC13-AB1059BCCDFC}" destId="{A73240CE-B58E-466B-B269-CE7875BE2D28}" srcOrd="3" destOrd="0" presId="urn:microsoft.com/office/officeart/2005/8/layout/lProcess1"/>
    <dgm:cxn modelId="{FBA977C8-D5C1-4B44-B877-96A1E6DED79C}" type="presParOf" srcId="{5000FD85-E7AA-47CA-BC13-AB1059BCCDFC}" destId="{8DB993E9-58FD-4F6A-8286-CB4C63DBFCC5}" srcOrd="4" destOrd="0" presId="urn:microsoft.com/office/officeart/2005/8/layout/lProcess1"/>
    <dgm:cxn modelId="{6FF7CB27-CB7D-4939-B8B8-A421992A1909}" type="presParOf" srcId="{5000FD85-E7AA-47CA-BC13-AB1059BCCDFC}" destId="{60D2C982-9DBA-4F19-88BE-22382E4EE750}" srcOrd="5" destOrd="0" presId="urn:microsoft.com/office/officeart/2005/8/layout/lProcess1"/>
    <dgm:cxn modelId="{D9C348DB-D307-4CF1-B66E-E42E7304066A}" type="presParOf" srcId="{5000FD85-E7AA-47CA-BC13-AB1059BCCDFC}" destId="{6AD50711-EFC2-4C9B-9441-82086A5F0973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A62A9D-CDAE-4A94-AA99-FD5BB6F7BD6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275AEE-9D71-418B-8CF1-24D02381735C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Насыщение национального рынка дешевыми и качественными товарами.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FD3B6A-2EDB-456A-BE05-D72CEC778A98}" type="parTrans" cxnId="{B167F331-172F-4E99-A083-04016F8E38B4}">
      <dgm:prSet/>
      <dgm:spPr/>
      <dgm:t>
        <a:bodyPr/>
        <a:lstStyle/>
        <a:p>
          <a:endParaRPr lang="ru-RU"/>
        </a:p>
      </dgm:t>
    </dgm:pt>
    <dgm:pt modelId="{4F45E778-D91D-4501-8952-72C80B4CD79E}" type="sibTrans" cxnId="{B167F331-172F-4E99-A083-04016F8E38B4}">
      <dgm:prSet/>
      <dgm:spPr/>
      <dgm:t>
        <a:bodyPr/>
        <a:lstStyle/>
        <a:p>
          <a:endParaRPr lang="ru-RU"/>
        </a:p>
      </dgm:t>
    </dgm:pt>
    <dgm:pt modelId="{1D163A6A-414B-4311-9FD8-C04886A835B1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Увеличение сбора налогов с иностранных фирм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026FDE9B-0832-412B-ADB9-9181AA832A59}" type="parTrans" cxnId="{7D25E63C-255B-4500-99F9-B2B24CE7AA53}">
      <dgm:prSet/>
      <dgm:spPr/>
      <dgm:t>
        <a:bodyPr/>
        <a:lstStyle/>
        <a:p>
          <a:endParaRPr lang="ru-RU"/>
        </a:p>
      </dgm:t>
    </dgm:pt>
    <dgm:pt modelId="{609B95DC-0733-4608-8D5B-BEB5138243C4}" type="sibTrans" cxnId="{7D25E63C-255B-4500-99F9-B2B24CE7AA53}">
      <dgm:prSet/>
      <dgm:spPr/>
      <dgm:t>
        <a:bodyPr/>
        <a:lstStyle/>
        <a:p>
          <a:endParaRPr lang="ru-RU"/>
        </a:p>
      </dgm:t>
    </dgm:pt>
    <dgm:pt modelId="{5A03EA06-47B1-4E7B-A1CF-2D8DB3D02721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pPr algn="ctr"/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Сокращение национального производства и уменьшение занятости населения,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F6A0D8-EC8F-44B7-81C1-A6401FDB94A9}" type="parTrans" cxnId="{D1EB9D23-7A3C-4B91-AE14-54EFCE948EEB}">
      <dgm:prSet/>
      <dgm:spPr/>
      <dgm:t>
        <a:bodyPr/>
        <a:lstStyle/>
        <a:p>
          <a:endParaRPr lang="ru-RU"/>
        </a:p>
      </dgm:t>
    </dgm:pt>
    <dgm:pt modelId="{AEB7CA5F-586E-485F-BF21-87D6718F9C52}" type="sibTrans" cxnId="{D1EB9D23-7A3C-4B91-AE14-54EFCE948EEB}">
      <dgm:prSet/>
      <dgm:spPr/>
      <dgm:t>
        <a:bodyPr/>
        <a:lstStyle/>
        <a:p>
          <a:endParaRPr lang="ru-RU"/>
        </a:p>
      </dgm:t>
    </dgm:pt>
    <dgm:pt modelId="{1B674530-CF79-4B04-9C31-5A249E2FE04C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Уменьшение  налоговых сборов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54875C-5A25-4C62-962B-6818418C386D}" type="parTrans" cxnId="{CEEFDD15-F02D-43F7-8196-7BA46476E22F}">
      <dgm:prSet/>
      <dgm:spPr/>
      <dgm:t>
        <a:bodyPr/>
        <a:lstStyle/>
        <a:p>
          <a:endParaRPr lang="ru-RU"/>
        </a:p>
      </dgm:t>
    </dgm:pt>
    <dgm:pt modelId="{C07D3430-3474-4853-ACCE-3BB25CFCCB14}" type="sibTrans" cxnId="{CEEFDD15-F02D-43F7-8196-7BA46476E22F}">
      <dgm:prSet/>
      <dgm:spPr/>
      <dgm:t>
        <a:bodyPr/>
        <a:lstStyle/>
        <a:p>
          <a:endParaRPr lang="ru-RU"/>
        </a:p>
      </dgm:t>
    </dgm:pt>
    <dgm:pt modelId="{4F1D856F-5CB8-430F-90F4-4EBF29FA7470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Рост зависимости страны от иностранных товаров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D8266EA-9835-416D-AB20-6F9EDF92291A}" type="parTrans" cxnId="{745C7C3F-8216-4ABE-83AC-241270FEAB3D}">
      <dgm:prSet/>
      <dgm:spPr/>
      <dgm:t>
        <a:bodyPr/>
        <a:lstStyle/>
        <a:p>
          <a:endParaRPr lang="ru-RU"/>
        </a:p>
      </dgm:t>
    </dgm:pt>
    <dgm:pt modelId="{6819C6BF-DF24-4FE2-AD71-57DE4D7AFE79}" type="sibTrans" cxnId="{745C7C3F-8216-4ABE-83AC-241270FEAB3D}">
      <dgm:prSet/>
      <dgm:spPr/>
      <dgm:t>
        <a:bodyPr/>
        <a:lstStyle/>
        <a:p>
          <a:endParaRPr lang="ru-RU"/>
        </a:p>
      </dgm:t>
    </dgm:pt>
    <dgm:pt modelId="{D531C244-09BA-485A-A965-B6AF7E900FDC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Повышение цен на импортные товары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6ED4114-C7BC-4862-8E89-FB6F1710211A}" type="parTrans" cxnId="{51C8698B-18DA-4BC2-A0E5-90A1E8190237}">
      <dgm:prSet/>
      <dgm:spPr/>
      <dgm:t>
        <a:bodyPr/>
        <a:lstStyle/>
        <a:p>
          <a:endParaRPr lang="ru-RU"/>
        </a:p>
      </dgm:t>
    </dgm:pt>
    <dgm:pt modelId="{C8E72A70-1C32-458B-88B3-4C2077B3A231}" type="sibTrans" cxnId="{51C8698B-18DA-4BC2-A0E5-90A1E8190237}">
      <dgm:prSet/>
      <dgm:spPr/>
      <dgm:t>
        <a:bodyPr/>
        <a:lstStyle/>
        <a:p>
          <a:endParaRPr lang="ru-RU"/>
        </a:p>
      </dgm:t>
    </dgm:pt>
    <dgm:pt modelId="{F15F9805-453E-46FE-B65E-65D8B0AC7E3A}">
      <dgm:prSet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Создание новых рабочих мест (филиалы иностранных фирм 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0857685-8015-4420-8CE9-670132CC2CA1}" type="sibTrans" cxnId="{D883CA98-E433-4355-BB6F-AAA759386926}">
      <dgm:prSet/>
      <dgm:spPr/>
      <dgm:t>
        <a:bodyPr/>
        <a:lstStyle/>
        <a:p>
          <a:endParaRPr lang="ru-RU"/>
        </a:p>
      </dgm:t>
    </dgm:pt>
    <dgm:pt modelId="{C5F76D35-00C0-487F-9FFE-C0E398BC5323}" type="parTrans" cxnId="{D883CA98-E433-4355-BB6F-AAA759386926}">
      <dgm:prSet/>
      <dgm:spPr/>
      <dgm:t>
        <a:bodyPr/>
        <a:lstStyle/>
        <a:p>
          <a:endParaRPr lang="ru-RU"/>
        </a:p>
      </dgm:t>
    </dgm:pt>
    <dgm:pt modelId="{8618BF6F-B38A-4942-B18C-3BD8A3D4E446}" type="pres">
      <dgm:prSet presAssocID="{63A62A9D-CDAE-4A94-AA99-FD5BB6F7BD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D8FEE-35DD-4211-80C9-E892B99E0E73}" type="pres">
      <dgm:prSet presAssocID="{AC275AEE-9D71-418B-8CF1-24D02381735C}" presName="vertFlow" presStyleCnt="0"/>
      <dgm:spPr/>
    </dgm:pt>
    <dgm:pt modelId="{06E541BE-C95C-410C-B2EC-8F68EDA7A69E}" type="pres">
      <dgm:prSet presAssocID="{AC275AEE-9D71-418B-8CF1-24D02381735C}" presName="header" presStyleLbl="node1" presStyleIdx="0" presStyleCnt="2" custScaleX="165990" custScaleY="218550"/>
      <dgm:spPr/>
      <dgm:t>
        <a:bodyPr/>
        <a:lstStyle/>
        <a:p>
          <a:endParaRPr lang="ru-RU"/>
        </a:p>
      </dgm:t>
    </dgm:pt>
    <dgm:pt modelId="{B8EFFBF6-8C55-467B-9412-DAC5BA0E3BB0}" type="pres">
      <dgm:prSet presAssocID="{026FDE9B-0832-412B-ADB9-9181AA832A59}" presName="parTrans" presStyleLbl="sibTrans2D1" presStyleIdx="0" presStyleCnt="5"/>
      <dgm:spPr/>
      <dgm:t>
        <a:bodyPr/>
        <a:lstStyle/>
        <a:p>
          <a:endParaRPr lang="ru-RU"/>
        </a:p>
      </dgm:t>
    </dgm:pt>
    <dgm:pt modelId="{35F63340-A932-4321-8432-0EB668636EA7}" type="pres">
      <dgm:prSet presAssocID="{1D163A6A-414B-4311-9FD8-C04886A835B1}" presName="child" presStyleLbl="alignAccFollowNode1" presStyleIdx="0" presStyleCnt="5" custScaleX="160757" custScaleY="1638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AD14F-F417-46DE-A1A4-E0D8AC045B7A}" type="pres">
      <dgm:prSet presAssocID="{609B95DC-0733-4608-8D5B-BEB5138243C4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B67B7F4-6312-4A02-8A2F-5A28978B287B}" type="pres">
      <dgm:prSet presAssocID="{F15F9805-453E-46FE-B65E-65D8B0AC7E3A}" presName="child" presStyleLbl="alignAccFollowNode1" presStyleIdx="1" presStyleCnt="5" custScaleX="160757" custScaleY="189678" custLinFactNeighborX="2803" custLinFactNeighborY="90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243B8-402E-4E28-B8A0-A3451AA9D2F1}" type="pres">
      <dgm:prSet presAssocID="{AC275AEE-9D71-418B-8CF1-24D02381735C}" presName="hSp" presStyleCnt="0"/>
      <dgm:spPr/>
    </dgm:pt>
    <dgm:pt modelId="{5000FD85-E7AA-47CA-BC13-AB1059BCCDFC}" type="pres">
      <dgm:prSet presAssocID="{5A03EA06-47B1-4E7B-A1CF-2D8DB3D02721}" presName="vertFlow" presStyleCnt="0"/>
      <dgm:spPr/>
    </dgm:pt>
    <dgm:pt modelId="{3007F40E-0220-412F-B5F7-4EFE55FB202B}" type="pres">
      <dgm:prSet presAssocID="{5A03EA06-47B1-4E7B-A1CF-2D8DB3D02721}" presName="header" presStyleLbl="node1" presStyleIdx="1" presStyleCnt="2" custScaleX="165716" custScaleY="211347"/>
      <dgm:spPr/>
      <dgm:t>
        <a:bodyPr/>
        <a:lstStyle/>
        <a:p>
          <a:endParaRPr lang="ru-RU"/>
        </a:p>
      </dgm:t>
    </dgm:pt>
    <dgm:pt modelId="{4DD71C34-4B24-4D5A-B417-F7573C5D2929}" type="pres">
      <dgm:prSet presAssocID="{8054875C-5A25-4C62-962B-6818418C386D}" presName="parTrans" presStyleLbl="sibTrans2D1" presStyleIdx="2" presStyleCnt="5"/>
      <dgm:spPr/>
      <dgm:t>
        <a:bodyPr/>
        <a:lstStyle/>
        <a:p>
          <a:endParaRPr lang="ru-RU"/>
        </a:p>
      </dgm:t>
    </dgm:pt>
    <dgm:pt modelId="{E772C9AB-22AE-4CA4-962A-D7872D5A766B}" type="pres">
      <dgm:prSet presAssocID="{1B674530-CF79-4B04-9C31-5A249E2FE04C}" presName="child" presStyleLbl="alignAccFollowNode1" presStyleIdx="2" presStyleCnt="5" custScaleX="1422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240CE-B58E-466B-B269-CE7875BE2D28}" type="pres">
      <dgm:prSet presAssocID="{C07D3430-3474-4853-ACCE-3BB25CFCCB1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2D7BDAA-DBF6-4661-9A23-4BC7ED977B93}" type="pres">
      <dgm:prSet presAssocID="{4F1D856F-5CB8-430F-90F4-4EBF29FA7470}" presName="child" presStyleLbl="alignAccFollowNode1" presStyleIdx="3" presStyleCnt="5" custScaleX="1449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EB11E-9ED5-44CA-8A69-7ECF1CEA7963}" type="pres">
      <dgm:prSet presAssocID="{6819C6BF-DF24-4FE2-AD71-57DE4D7AFE79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F1E0BA3-003E-4EBA-AF0F-361EED27DB47}" type="pres">
      <dgm:prSet presAssocID="{D531C244-09BA-485A-A965-B6AF7E900FDC}" presName="child" presStyleLbl="alignAccFollowNode1" presStyleIdx="4" presStyleCnt="5" custScaleX="1449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45172-A795-4820-AE27-F987080EC8D8}" type="presOf" srcId="{D531C244-09BA-485A-A965-B6AF7E900FDC}" destId="{DF1E0BA3-003E-4EBA-AF0F-361EED27DB47}" srcOrd="0" destOrd="0" presId="urn:microsoft.com/office/officeart/2005/8/layout/lProcess1"/>
    <dgm:cxn modelId="{F02E6548-721E-48F3-B40F-DA619DDDDC77}" type="presOf" srcId="{F15F9805-453E-46FE-B65E-65D8B0AC7E3A}" destId="{BB67B7F4-6312-4A02-8A2F-5A28978B287B}" srcOrd="0" destOrd="0" presId="urn:microsoft.com/office/officeart/2005/8/layout/lProcess1"/>
    <dgm:cxn modelId="{CB4F3F28-7ACF-45FD-AD05-FADA2DFB9A0F}" type="presOf" srcId="{AC275AEE-9D71-418B-8CF1-24D02381735C}" destId="{06E541BE-C95C-410C-B2EC-8F68EDA7A69E}" srcOrd="0" destOrd="0" presId="urn:microsoft.com/office/officeart/2005/8/layout/lProcess1"/>
    <dgm:cxn modelId="{51C8698B-18DA-4BC2-A0E5-90A1E8190237}" srcId="{5A03EA06-47B1-4E7B-A1CF-2D8DB3D02721}" destId="{D531C244-09BA-485A-A965-B6AF7E900FDC}" srcOrd="2" destOrd="0" parTransId="{36ED4114-C7BC-4862-8E89-FB6F1710211A}" sibTransId="{C8E72A70-1C32-458B-88B3-4C2077B3A231}"/>
    <dgm:cxn modelId="{745C7C3F-8216-4ABE-83AC-241270FEAB3D}" srcId="{5A03EA06-47B1-4E7B-A1CF-2D8DB3D02721}" destId="{4F1D856F-5CB8-430F-90F4-4EBF29FA7470}" srcOrd="1" destOrd="0" parTransId="{3D8266EA-9835-416D-AB20-6F9EDF92291A}" sibTransId="{6819C6BF-DF24-4FE2-AD71-57DE4D7AFE79}"/>
    <dgm:cxn modelId="{5D347CF9-035B-4C58-8C0F-8FB72436C846}" type="presOf" srcId="{609B95DC-0733-4608-8D5B-BEB5138243C4}" destId="{152AD14F-F417-46DE-A1A4-E0D8AC045B7A}" srcOrd="0" destOrd="0" presId="urn:microsoft.com/office/officeart/2005/8/layout/lProcess1"/>
    <dgm:cxn modelId="{D9FAAC59-B3F7-4921-BF8E-716EEEC698EE}" type="presOf" srcId="{6819C6BF-DF24-4FE2-AD71-57DE4D7AFE79}" destId="{2D7EB11E-9ED5-44CA-8A69-7ECF1CEA7963}" srcOrd="0" destOrd="0" presId="urn:microsoft.com/office/officeart/2005/8/layout/lProcess1"/>
    <dgm:cxn modelId="{B274EC43-D2AB-47BC-AD08-271640D57A27}" type="presOf" srcId="{C07D3430-3474-4853-ACCE-3BB25CFCCB14}" destId="{A73240CE-B58E-466B-B269-CE7875BE2D28}" srcOrd="0" destOrd="0" presId="urn:microsoft.com/office/officeart/2005/8/layout/lProcess1"/>
    <dgm:cxn modelId="{7D25E63C-255B-4500-99F9-B2B24CE7AA53}" srcId="{AC275AEE-9D71-418B-8CF1-24D02381735C}" destId="{1D163A6A-414B-4311-9FD8-C04886A835B1}" srcOrd="0" destOrd="0" parTransId="{026FDE9B-0832-412B-ADB9-9181AA832A59}" sibTransId="{609B95DC-0733-4608-8D5B-BEB5138243C4}"/>
    <dgm:cxn modelId="{65B96EAA-D4DF-4077-90C8-D6238F2A218E}" type="presOf" srcId="{1D163A6A-414B-4311-9FD8-C04886A835B1}" destId="{35F63340-A932-4321-8432-0EB668636EA7}" srcOrd="0" destOrd="0" presId="urn:microsoft.com/office/officeart/2005/8/layout/lProcess1"/>
    <dgm:cxn modelId="{4F492548-759F-43FA-A5F0-BDA34A3A8AC2}" type="presOf" srcId="{026FDE9B-0832-412B-ADB9-9181AA832A59}" destId="{B8EFFBF6-8C55-467B-9412-DAC5BA0E3BB0}" srcOrd="0" destOrd="0" presId="urn:microsoft.com/office/officeart/2005/8/layout/lProcess1"/>
    <dgm:cxn modelId="{EF739995-2CD5-4213-9D8F-1A28A46E19AF}" type="presOf" srcId="{8054875C-5A25-4C62-962B-6818418C386D}" destId="{4DD71C34-4B24-4D5A-B417-F7573C5D2929}" srcOrd="0" destOrd="0" presId="urn:microsoft.com/office/officeart/2005/8/layout/lProcess1"/>
    <dgm:cxn modelId="{CEEFDD15-F02D-43F7-8196-7BA46476E22F}" srcId="{5A03EA06-47B1-4E7B-A1CF-2D8DB3D02721}" destId="{1B674530-CF79-4B04-9C31-5A249E2FE04C}" srcOrd="0" destOrd="0" parTransId="{8054875C-5A25-4C62-962B-6818418C386D}" sibTransId="{C07D3430-3474-4853-ACCE-3BB25CFCCB14}"/>
    <dgm:cxn modelId="{91CCA775-A0BE-485E-A799-13146543A6DE}" type="presOf" srcId="{63A62A9D-CDAE-4A94-AA99-FD5BB6F7BD62}" destId="{8618BF6F-B38A-4942-B18C-3BD8A3D4E446}" srcOrd="0" destOrd="0" presId="urn:microsoft.com/office/officeart/2005/8/layout/lProcess1"/>
    <dgm:cxn modelId="{F4B6A0BC-1869-4AA2-A22D-000F29A08511}" type="presOf" srcId="{1B674530-CF79-4B04-9C31-5A249E2FE04C}" destId="{E772C9AB-22AE-4CA4-962A-D7872D5A766B}" srcOrd="0" destOrd="0" presId="urn:microsoft.com/office/officeart/2005/8/layout/lProcess1"/>
    <dgm:cxn modelId="{B167F331-172F-4E99-A083-04016F8E38B4}" srcId="{63A62A9D-CDAE-4A94-AA99-FD5BB6F7BD62}" destId="{AC275AEE-9D71-418B-8CF1-24D02381735C}" srcOrd="0" destOrd="0" parTransId="{E9FD3B6A-2EDB-456A-BE05-D72CEC778A98}" sibTransId="{4F45E778-D91D-4501-8952-72C80B4CD79E}"/>
    <dgm:cxn modelId="{D883CA98-E433-4355-BB6F-AAA759386926}" srcId="{AC275AEE-9D71-418B-8CF1-24D02381735C}" destId="{F15F9805-453E-46FE-B65E-65D8B0AC7E3A}" srcOrd="1" destOrd="0" parTransId="{C5F76D35-00C0-487F-9FFE-C0E398BC5323}" sibTransId="{C0857685-8015-4420-8CE9-670132CC2CA1}"/>
    <dgm:cxn modelId="{0391DE76-A5CC-47AB-B3D0-19AA593FB941}" type="presOf" srcId="{5A03EA06-47B1-4E7B-A1CF-2D8DB3D02721}" destId="{3007F40E-0220-412F-B5F7-4EFE55FB202B}" srcOrd="0" destOrd="0" presId="urn:microsoft.com/office/officeart/2005/8/layout/lProcess1"/>
    <dgm:cxn modelId="{D1EB9D23-7A3C-4B91-AE14-54EFCE948EEB}" srcId="{63A62A9D-CDAE-4A94-AA99-FD5BB6F7BD62}" destId="{5A03EA06-47B1-4E7B-A1CF-2D8DB3D02721}" srcOrd="1" destOrd="0" parTransId="{11F6A0D8-EC8F-44B7-81C1-A6401FDB94A9}" sibTransId="{AEB7CA5F-586E-485F-BF21-87D6718F9C52}"/>
    <dgm:cxn modelId="{F006F94C-1358-4D05-8026-B21FD5881FCD}" type="presOf" srcId="{4F1D856F-5CB8-430F-90F4-4EBF29FA7470}" destId="{42D7BDAA-DBF6-4661-9A23-4BC7ED977B93}" srcOrd="0" destOrd="0" presId="urn:microsoft.com/office/officeart/2005/8/layout/lProcess1"/>
    <dgm:cxn modelId="{071EC8B0-EE3C-450D-8C68-A06DC382F5B8}" type="presParOf" srcId="{8618BF6F-B38A-4942-B18C-3BD8A3D4E446}" destId="{C05D8FEE-35DD-4211-80C9-E892B99E0E73}" srcOrd="0" destOrd="0" presId="urn:microsoft.com/office/officeart/2005/8/layout/lProcess1"/>
    <dgm:cxn modelId="{85D8A408-5A92-408F-99C5-2C1A3D187C1A}" type="presParOf" srcId="{C05D8FEE-35DD-4211-80C9-E892B99E0E73}" destId="{06E541BE-C95C-410C-B2EC-8F68EDA7A69E}" srcOrd="0" destOrd="0" presId="urn:microsoft.com/office/officeart/2005/8/layout/lProcess1"/>
    <dgm:cxn modelId="{6C41FEDA-8AAC-414E-93A4-335D80ADC80C}" type="presParOf" srcId="{C05D8FEE-35DD-4211-80C9-E892B99E0E73}" destId="{B8EFFBF6-8C55-467B-9412-DAC5BA0E3BB0}" srcOrd="1" destOrd="0" presId="urn:microsoft.com/office/officeart/2005/8/layout/lProcess1"/>
    <dgm:cxn modelId="{B088F6AA-C8AE-47C6-B478-F2B00BA9D06C}" type="presParOf" srcId="{C05D8FEE-35DD-4211-80C9-E892B99E0E73}" destId="{35F63340-A932-4321-8432-0EB668636EA7}" srcOrd="2" destOrd="0" presId="urn:microsoft.com/office/officeart/2005/8/layout/lProcess1"/>
    <dgm:cxn modelId="{DE9D038A-19CA-471E-9527-8FFD07FBBB16}" type="presParOf" srcId="{C05D8FEE-35DD-4211-80C9-E892B99E0E73}" destId="{152AD14F-F417-46DE-A1A4-E0D8AC045B7A}" srcOrd="3" destOrd="0" presId="urn:microsoft.com/office/officeart/2005/8/layout/lProcess1"/>
    <dgm:cxn modelId="{63121617-060C-4BCD-A76A-E238FCCD382A}" type="presParOf" srcId="{C05D8FEE-35DD-4211-80C9-E892B99E0E73}" destId="{BB67B7F4-6312-4A02-8A2F-5A28978B287B}" srcOrd="4" destOrd="0" presId="urn:microsoft.com/office/officeart/2005/8/layout/lProcess1"/>
    <dgm:cxn modelId="{155B0E78-2DE0-4293-BBBA-416D4FE848CD}" type="presParOf" srcId="{8618BF6F-B38A-4942-B18C-3BD8A3D4E446}" destId="{BB1243B8-402E-4E28-B8A0-A3451AA9D2F1}" srcOrd="1" destOrd="0" presId="urn:microsoft.com/office/officeart/2005/8/layout/lProcess1"/>
    <dgm:cxn modelId="{13FF9855-5FFE-417C-95BF-3841FE0AD12F}" type="presParOf" srcId="{8618BF6F-B38A-4942-B18C-3BD8A3D4E446}" destId="{5000FD85-E7AA-47CA-BC13-AB1059BCCDFC}" srcOrd="2" destOrd="0" presId="urn:microsoft.com/office/officeart/2005/8/layout/lProcess1"/>
    <dgm:cxn modelId="{154B8267-FA97-43FA-A96A-6FE7D5E2D4C6}" type="presParOf" srcId="{5000FD85-E7AA-47CA-BC13-AB1059BCCDFC}" destId="{3007F40E-0220-412F-B5F7-4EFE55FB202B}" srcOrd="0" destOrd="0" presId="urn:microsoft.com/office/officeart/2005/8/layout/lProcess1"/>
    <dgm:cxn modelId="{58CAFFA1-879A-47A0-93E4-E487B2AA9EDF}" type="presParOf" srcId="{5000FD85-E7AA-47CA-BC13-AB1059BCCDFC}" destId="{4DD71C34-4B24-4D5A-B417-F7573C5D2929}" srcOrd="1" destOrd="0" presId="urn:microsoft.com/office/officeart/2005/8/layout/lProcess1"/>
    <dgm:cxn modelId="{6129E290-58EA-4A8F-8E55-84941C43CC7F}" type="presParOf" srcId="{5000FD85-E7AA-47CA-BC13-AB1059BCCDFC}" destId="{E772C9AB-22AE-4CA4-962A-D7872D5A766B}" srcOrd="2" destOrd="0" presId="urn:microsoft.com/office/officeart/2005/8/layout/lProcess1"/>
    <dgm:cxn modelId="{D1C7CB09-0D5A-4EB7-ACBC-80C9C9A7A5E0}" type="presParOf" srcId="{5000FD85-E7AA-47CA-BC13-AB1059BCCDFC}" destId="{A73240CE-B58E-466B-B269-CE7875BE2D28}" srcOrd="3" destOrd="0" presId="urn:microsoft.com/office/officeart/2005/8/layout/lProcess1"/>
    <dgm:cxn modelId="{76DB5D0A-6935-4E98-9F91-63AC13A461ED}" type="presParOf" srcId="{5000FD85-E7AA-47CA-BC13-AB1059BCCDFC}" destId="{42D7BDAA-DBF6-4661-9A23-4BC7ED977B93}" srcOrd="4" destOrd="0" presId="urn:microsoft.com/office/officeart/2005/8/layout/lProcess1"/>
    <dgm:cxn modelId="{0C194590-D7DC-40E5-9592-FEC10BBFF6F6}" type="presParOf" srcId="{5000FD85-E7AA-47CA-BC13-AB1059BCCDFC}" destId="{2D7EB11E-9ED5-44CA-8A69-7ECF1CEA7963}" srcOrd="5" destOrd="0" presId="urn:microsoft.com/office/officeart/2005/8/layout/lProcess1"/>
    <dgm:cxn modelId="{E64FDC64-F700-4F95-87D8-7C280B3F9F65}" type="presParOf" srcId="{5000FD85-E7AA-47CA-BC13-AB1059BCCDFC}" destId="{DF1E0BA3-003E-4EBA-AF0F-361EED27DB47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2FD2C18-2E3B-4299-AB27-95430B79B2A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71F75D-46B1-4551-BC1A-0503CA9E46F4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Тарифные методы урегулирования торговли</a:t>
          </a:r>
          <a:endParaRPr lang="ru-RU" sz="24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39D8E6-DF52-4294-9B93-E4343D05477F}" type="parTrans" cxnId="{60F91DCF-7EE0-4491-8A8C-23D47897C090}">
      <dgm:prSet/>
      <dgm:spPr/>
      <dgm:t>
        <a:bodyPr/>
        <a:lstStyle/>
        <a:p>
          <a:endParaRPr lang="ru-RU"/>
        </a:p>
      </dgm:t>
    </dgm:pt>
    <dgm:pt modelId="{87F5A633-C9EC-450D-A71A-54CECAB48276}" type="sibTrans" cxnId="{60F91DCF-7EE0-4491-8A8C-23D47897C090}">
      <dgm:prSet/>
      <dgm:spPr/>
      <dgm:t>
        <a:bodyPr/>
        <a:lstStyle/>
        <a:p>
          <a:endParaRPr lang="ru-RU"/>
        </a:p>
      </dgm:t>
    </dgm:pt>
    <dgm:pt modelId="{2EC5B80F-6D6F-4B50-9FDB-51402A198B28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Таможенные тарифы на импорт</a:t>
          </a:r>
          <a:r>
            <a: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 пошлины на импортные товары, ввозимые в страну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DBAC01-92C7-4F4F-8381-C1374AA54D7A}" type="parTrans" cxnId="{F092EF0C-80FE-421A-B386-CBD0F5BC7022}">
      <dgm:prSet/>
      <dgm:spPr/>
      <dgm:t>
        <a:bodyPr/>
        <a:lstStyle/>
        <a:p>
          <a:endParaRPr lang="ru-RU"/>
        </a:p>
      </dgm:t>
    </dgm:pt>
    <dgm:pt modelId="{91C51ED1-FBCB-441F-8219-6F2215E470A6}" type="sibTrans" cxnId="{F092EF0C-80FE-421A-B386-CBD0F5BC7022}">
      <dgm:prSet/>
      <dgm:spPr/>
      <dgm:t>
        <a:bodyPr/>
        <a:lstStyle/>
        <a:p>
          <a:endParaRPr lang="ru-RU"/>
        </a:p>
      </dgm:t>
    </dgm:pt>
    <dgm:pt modelId="{77E20D9D-AF97-4875-AAEB-6398F4264F07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Экспортный тариф</a:t>
          </a:r>
          <a:r>
            <a: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тариф</a:t>
          </a:r>
          <a:endParaRPr lang="ru-RU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товары отечественных производителей </a:t>
          </a:r>
          <a:endParaRPr lang="ru-RU" sz="2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A4F1FD-5227-4D2F-95D0-A255EF87E5B3}" type="parTrans" cxnId="{94B20CFE-452A-471C-952B-FD243F053C7D}">
      <dgm:prSet/>
      <dgm:spPr/>
      <dgm:t>
        <a:bodyPr/>
        <a:lstStyle/>
        <a:p>
          <a:endParaRPr lang="ru-RU"/>
        </a:p>
      </dgm:t>
    </dgm:pt>
    <dgm:pt modelId="{2FC2C26B-D126-4966-B162-1E3D057F3AC2}" type="sibTrans" cxnId="{94B20CFE-452A-471C-952B-FD243F053C7D}">
      <dgm:prSet/>
      <dgm:spPr/>
      <dgm:t>
        <a:bodyPr/>
        <a:lstStyle/>
        <a:p>
          <a:endParaRPr lang="ru-RU"/>
        </a:p>
      </dgm:t>
    </dgm:pt>
    <dgm:pt modelId="{6744124F-54FE-4207-BE97-A7DDA8432426}">
      <dgm:prSet phldrT="[Текст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Таможенные союзы</a:t>
          </a:r>
          <a:r>
            <a: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 объединения стран, которые ликвидируют между собой все таможенные барьеры, но устанавливают их для третьих стран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CCEEDD8-9606-4A3E-98C2-4503B2513F30}" type="parTrans" cxnId="{3506D808-814D-4D10-AF99-0869BB6CB878}">
      <dgm:prSet/>
      <dgm:spPr/>
      <dgm:t>
        <a:bodyPr/>
        <a:lstStyle/>
        <a:p>
          <a:endParaRPr lang="ru-RU"/>
        </a:p>
      </dgm:t>
    </dgm:pt>
    <dgm:pt modelId="{F6EA9E85-0E5B-438F-A62D-E1EE5E49CBAF}" type="sibTrans" cxnId="{3506D808-814D-4D10-AF99-0869BB6CB878}">
      <dgm:prSet/>
      <dgm:spPr/>
      <dgm:t>
        <a:bodyPr/>
        <a:lstStyle/>
        <a:p>
          <a:endParaRPr lang="ru-RU"/>
        </a:p>
      </dgm:t>
    </dgm:pt>
    <dgm:pt modelId="{C50DC6F2-2ABD-4160-848F-4FFAF7308020}" type="pres">
      <dgm:prSet presAssocID="{12FD2C18-2E3B-4299-AB27-95430B79B2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E0856F-C44A-4774-BD93-C07A65517F05}" type="pres">
      <dgm:prSet presAssocID="{5671F75D-46B1-4551-BC1A-0503CA9E46F4}" presName="hierRoot1" presStyleCnt="0">
        <dgm:presLayoutVars>
          <dgm:hierBranch val="init"/>
        </dgm:presLayoutVars>
      </dgm:prSet>
      <dgm:spPr/>
    </dgm:pt>
    <dgm:pt modelId="{E025578D-35CA-4F0D-BA9E-7B748B3FEBB6}" type="pres">
      <dgm:prSet presAssocID="{5671F75D-46B1-4551-BC1A-0503CA9E46F4}" presName="rootComposite1" presStyleCnt="0"/>
      <dgm:spPr/>
    </dgm:pt>
    <dgm:pt modelId="{92DA3957-9EDB-49E6-A372-1943E04817C9}" type="pres">
      <dgm:prSet presAssocID="{5671F75D-46B1-4551-BC1A-0503CA9E46F4}" presName="rootText1" presStyleLbl="node0" presStyleIdx="0" presStyleCnt="1" custScaleX="270876" custScaleY="51331" custLinFactNeighborX="-5226" custLinFactNeighborY="-950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2CD615-A440-4D15-BB91-CAFBBC8BB5D7}" type="pres">
      <dgm:prSet presAssocID="{5671F75D-46B1-4551-BC1A-0503CA9E46F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A91559D-6883-4A65-A3D1-1C6547C0646A}" type="pres">
      <dgm:prSet presAssocID="{5671F75D-46B1-4551-BC1A-0503CA9E46F4}" presName="hierChild2" presStyleCnt="0"/>
      <dgm:spPr/>
    </dgm:pt>
    <dgm:pt modelId="{8D4B36B5-07A0-4B20-9812-C7A3A78288F7}" type="pres">
      <dgm:prSet presAssocID="{C4DBAC01-92C7-4F4F-8381-C1374AA54D7A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00B87AB-BB14-40B9-8AC7-01A28101ED35}" type="pres">
      <dgm:prSet presAssocID="{2EC5B80F-6D6F-4B50-9FDB-51402A198B28}" presName="hierRoot2" presStyleCnt="0">
        <dgm:presLayoutVars>
          <dgm:hierBranch val="init"/>
        </dgm:presLayoutVars>
      </dgm:prSet>
      <dgm:spPr/>
    </dgm:pt>
    <dgm:pt modelId="{8295D878-539F-4702-AA55-96476B8374B6}" type="pres">
      <dgm:prSet presAssocID="{2EC5B80F-6D6F-4B50-9FDB-51402A198B28}" presName="rootComposite" presStyleCnt="0"/>
      <dgm:spPr/>
    </dgm:pt>
    <dgm:pt modelId="{B791313C-DEE8-4F13-A896-93D95E012E60}" type="pres">
      <dgm:prSet presAssocID="{2EC5B80F-6D6F-4B50-9FDB-51402A198B28}" presName="rootText" presStyleLbl="node2" presStyleIdx="0" presStyleCnt="3" custScaleY="223229" custLinFactNeighborX="407" custLinFactNeighborY="-42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9408D4-796E-44F7-AA1A-687B45CC288C}" type="pres">
      <dgm:prSet presAssocID="{2EC5B80F-6D6F-4B50-9FDB-51402A198B28}" presName="rootConnector" presStyleLbl="node2" presStyleIdx="0" presStyleCnt="3"/>
      <dgm:spPr/>
      <dgm:t>
        <a:bodyPr/>
        <a:lstStyle/>
        <a:p>
          <a:endParaRPr lang="ru-RU"/>
        </a:p>
      </dgm:t>
    </dgm:pt>
    <dgm:pt modelId="{FBE8E9C9-7F9E-494A-815F-65EEE50ECDB2}" type="pres">
      <dgm:prSet presAssocID="{2EC5B80F-6D6F-4B50-9FDB-51402A198B28}" presName="hierChild4" presStyleCnt="0"/>
      <dgm:spPr/>
    </dgm:pt>
    <dgm:pt modelId="{455EC751-951D-41A2-8A4A-EB8537606F71}" type="pres">
      <dgm:prSet presAssocID="{2EC5B80F-6D6F-4B50-9FDB-51402A198B28}" presName="hierChild5" presStyleCnt="0"/>
      <dgm:spPr/>
    </dgm:pt>
    <dgm:pt modelId="{9A239D87-960B-462B-81DE-787CA3CDBA4B}" type="pres">
      <dgm:prSet presAssocID="{7DA4F1FD-5227-4D2F-95D0-A255EF87E5B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E53C86DC-DDB0-4238-9E3C-C9652A32F5C0}" type="pres">
      <dgm:prSet presAssocID="{77E20D9D-AF97-4875-AAEB-6398F4264F07}" presName="hierRoot2" presStyleCnt="0">
        <dgm:presLayoutVars>
          <dgm:hierBranch val="init"/>
        </dgm:presLayoutVars>
      </dgm:prSet>
      <dgm:spPr/>
    </dgm:pt>
    <dgm:pt modelId="{16CFD45F-B706-4E60-8E87-DBA374A610CD}" type="pres">
      <dgm:prSet presAssocID="{77E20D9D-AF97-4875-AAEB-6398F4264F07}" presName="rootComposite" presStyleCnt="0"/>
      <dgm:spPr/>
    </dgm:pt>
    <dgm:pt modelId="{5E097FF5-81F0-49BC-B323-B186B08828A0}" type="pres">
      <dgm:prSet presAssocID="{77E20D9D-AF97-4875-AAEB-6398F4264F07}" presName="rootText" presStyleLbl="node2" presStyleIdx="1" presStyleCnt="3" custScaleY="213771" custLinFactNeighborX="5107" custLinFactNeighborY="-42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057006A-3F47-4BD5-AC02-28A4A4481043}" type="pres">
      <dgm:prSet presAssocID="{77E20D9D-AF97-4875-AAEB-6398F4264F07}" presName="rootConnector" presStyleLbl="node2" presStyleIdx="1" presStyleCnt="3"/>
      <dgm:spPr/>
      <dgm:t>
        <a:bodyPr/>
        <a:lstStyle/>
        <a:p>
          <a:endParaRPr lang="ru-RU"/>
        </a:p>
      </dgm:t>
    </dgm:pt>
    <dgm:pt modelId="{E8E9786F-F4BC-4FEF-BB21-987C93BCF472}" type="pres">
      <dgm:prSet presAssocID="{77E20D9D-AF97-4875-AAEB-6398F4264F07}" presName="hierChild4" presStyleCnt="0"/>
      <dgm:spPr/>
    </dgm:pt>
    <dgm:pt modelId="{DF917F6D-C720-445C-8451-CCFCE5523340}" type="pres">
      <dgm:prSet presAssocID="{77E20D9D-AF97-4875-AAEB-6398F4264F07}" presName="hierChild5" presStyleCnt="0"/>
      <dgm:spPr/>
    </dgm:pt>
    <dgm:pt modelId="{C693EC34-4532-46B5-8BA1-0FAB2F52CE56}" type="pres">
      <dgm:prSet presAssocID="{BCCEEDD8-9606-4A3E-98C2-4503B2513F30}" presName="Name37" presStyleLbl="parChTrans1D2" presStyleIdx="2" presStyleCnt="3"/>
      <dgm:spPr/>
      <dgm:t>
        <a:bodyPr/>
        <a:lstStyle/>
        <a:p>
          <a:endParaRPr lang="ru-RU"/>
        </a:p>
      </dgm:t>
    </dgm:pt>
    <dgm:pt modelId="{DE90D45A-B5B0-40B0-9586-5096A7CEEFF0}" type="pres">
      <dgm:prSet presAssocID="{6744124F-54FE-4207-BE97-A7DDA8432426}" presName="hierRoot2" presStyleCnt="0">
        <dgm:presLayoutVars>
          <dgm:hierBranch val="init"/>
        </dgm:presLayoutVars>
      </dgm:prSet>
      <dgm:spPr/>
    </dgm:pt>
    <dgm:pt modelId="{56C685FB-CF2D-4A52-8488-C13AED01E379}" type="pres">
      <dgm:prSet presAssocID="{6744124F-54FE-4207-BE97-A7DDA8432426}" presName="rootComposite" presStyleCnt="0"/>
      <dgm:spPr/>
    </dgm:pt>
    <dgm:pt modelId="{B9175BDA-FC36-4578-B093-E9A7E65D07E6}" type="pres">
      <dgm:prSet presAssocID="{6744124F-54FE-4207-BE97-A7DDA8432426}" presName="rootText" presStyleLbl="node2" presStyleIdx="2" presStyleCnt="3" custScaleY="242446" custLinFactNeighborX="-2164" custLinFactNeighborY="-429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0833A8-0DE1-4971-B598-E0AE756C9933}" type="pres">
      <dgm:prSet presAssocID="{6744124F-54FE-4207-BE97-A7DDA8432426}" presName="rootConnector" presStyleLbl="node2" presStyleIdx="2" presStyleCnt="3"/>
      <dgm:spPr/>
      <dgm:t>
        <a:bodyPr/>
        <a:lstStyle/>
        <a:p>
          <a:endParaRPr lang="ru-RU"/>
        </a:p>
      </dgm:t>
    </dgm:pt>
    <dgm:pt modelId="{2A29E4A4-A522-4187-807E-4446BE70AFD2}" type="pres">
      <dgm:prSet presAssocID="{6744124F-54FE-4207-BE97-A7DDA8432426}" presName="hierChild4" presStyleCnt="0"/>
      <dgm:spPr/>
    </dgm:pt>
    <dgm:pt modelId="{E17A6891-C90E-4CA8-A7C2-14452286F68B}" type="pres">
      <dgm:prSet presAssocID="{6744124F-54FE-4207-BE97-A7DDA8432426}" presName="hierChild5" presStyleCnt="0"/>
      <dgm:spPr/>
    </dgm:pt>
    <dgm:pt modelId="{EED87435-940A-42EB-8E0C-EB1260C7E7A0}" type="pres">
      <dgm:prSet presAssocID="{5671F75D-46B1-4551-BC1A-0503CA9E46F4}" presName="hierChild3" presStyleCnt="0"/>
      <dgm:spPr/>
    </dgm:pt>
  </dgm:ptLst>
  <dgm:cxnLst>
    <dgm:cxn modelId="{94B20CFE-452A-471C-952B-FD243F053C7D}" srcId="{5671F75D-46B1-4551-BC1A-0503CA9E46F4}" destId="{77E20D9D-AF97-4875-AAEB-6398F4264F07}" srcOrd="1" destOrd="0" parTransId="{7DA4F1FD-5227-4D2F-95D0-A255EF87E5B3}" sibTransId="{2FC2C26B-D126-4966-B162-1E3D057F3AC2}"/>
    <dgm:cxn modelId="{7546C823-1421-4E58-B1B7-06CEF66BB224}" type="presOf" srcId="{6744124F-54FE-4207-BE97-A7DDA8432426}" destId="{FE0833A8-0DE1-4971-B598-E0AE756C9933}" srcOrd="1" destOrd="0" presId="urn:microsoft.com/office/officeart/2005/8/layout/orgChart1"/>
    <dgm:cxn modelId="{D67F5555-A47F-46B2-94AA-16B1845659DD}" type="presOf" srcId="{12FD2C18-2E3B-4299-AB27-95430B79B2A7}" destId="{C50DC6F2-2ABD-4160-848F-4FFAF7308020}" srcOrd="0" destOrd="0" presId="urn:microsoft.com/office/officeart/2005/8/layout/orgChart1"/>
    <dgm:cxn modelId="{86F55D6D-86D7-4711-9881-4D50EB54032B}" type="presOf" srcId="{5671F75D-46B1-4551-BC1A-0503CA9E46F4}" destId="{92DA3957-9EDB-49E6-A372-1943E04817C9}" srcOrd="0" destOrd="0" presId="urn:microsoft.com/office/officeart/2005/8/layout/orgChart1"/>
    <dgm:cxn modelId="{48357067-FD58-4FBD-932F-AAC6833C640A}" type="presOf" srcId="{7DA4F1FD-5227-4D2F-95D0-A255EF87E5B3}" destId="{9A239D87-960B-462B-81DE-787CA3CDBA4B}" srcOrd="0" destOrd="0" presId="urn:microsoft.com/office/officeart/2005/8/layout/orgChart1"/>
    <dgm:cxn modelId="{3506D808-814D-4D10-AF99-0869BB6CB878}" srcId="{5671F75D-46B1-4551-BC1A-0503CA9E46F4}" destId="{6744124F-54FE-4207-BE97-A7DDA8432426}" srcOrd="2" destOrd="0" parTransId="{BCCEEDD8-9606-4A3E-98C2-4503B2513F30}" sibTransId="{F6EA9E85-0E5B-438F-A62D-E1EE5E49CBAF}"/>
    <dgm:cxn modelId="{F092EF0C-80FE-421A-B386-CBD0F5BC7022}" srcId="{5671F75D-46B1-4551-BC1A-0503CA9E46F4}" destId="{2EC5B80F-6D6F-4B50-9FDB-51402A198B28}" srcOrd="0" destOrd="0" parTransId="{C4DBAC01-92C7-4F4F-8381-C1374AA54D7A}" sibTransId="{91C51ED1-FBCB-441F-8219-6F2215E470A6}"/>
    <dgm:cxn modelId="{803417FA-BFAE-4DEE-AB30-084E7EE2DB7C}" type="presOf" srcId="{77E20D9D-AF97-4875-AAEB-6398F4264F07}" destId="{5E097FF5-81F0-49BC-B323-B186B08828A0}" srcOrd="0" destOrd="0" presId="urn:microsoft.com/office/officeart/2005/8/layout/orgChart1"/>
    <dgm:cxn modelId="{ED267458-D6AF-440F-99CD-FD1018E6904A}" type="presOf" srcId="{BCCEEDD8-9606-4A3E-98C2-4503B2513F30}" destId="{C693EC34-4532-46B5-8BA1-0FAB2F52CE56}" srcOrd="0" destOrd="0" presId="urn:microsoft.com/office/officeart/2005/8/layout/orgChart1"/>
    <dgm:cxn modelId="{AF2F2663-0D66-4206-9B78-676314065DF8}" type="presOf" srcId="{2EC5B80F-6D6F-4B50-9FDB-51402A198B28}" destId="{B791313C-DEE8-4F13-A896-93D95E012E60}" srcOrd="0" destOrd="0" presId="urn:microsoft.com/office/officeart/2005/8/layout/orgChart1"/>
    <dgm:cxn modelId="{1AA4D89C-4BBA-4A4D-8029-7865C342268B}" type="presOf" srcId="{5671F75D-46B1-4551-BC1A-0503CA9E46F4}" destId="{652CD615-A440-4D15-BB91-CAFBBC8BB5D7}" srcOrd="1" destOrd="0" presId="urn:microsoft.com/office/officeart/2005/8/layout/orgChart1"/>
    <dgm:cxn modelId="{3C3EBB40-66D2-4C1A-9CA6-818081553F52}" type="presOf" srcId="{6744124F-54FE-4207-BE97-A7DDA8432426}" destId="{B9175BDA-FC36-4578-B093-E9A7E65D07E6}" srcOrd="0" destOrd="0" presId="urn:microsoft.com/office/officeart/2005/8/layout/orgChart1"/>
    <dgm:cxn modelId="{D98BEA7E-9900-4D99-870F-ED35E5989AC1}" type="presOf" srcId="{77E20D9D-AF97-4875-AAEB-6398F4264F07}" destId="{6057006A-3F47-4BD5-AC02-28A4A4481043}" srcOrd="1" destOrd="0" presId="urn:microsoft.com/office/officeart/2005/8/layout/orgChart1"/>
    <dgm:cxn modelId="{6BB9F505-A0C7-438C-BEFF-1C3807BC2290}" type="presOf" srcId="{2EC5B80F-6D6F-4B50-9FDB-51402A198B28}" destId="{EC9408D4-796E-44F7-AA1A-687B45CC288C}" srcOrd="1" destOrd="0" presId="urn:microsoft.com/office/officeart/2005/8/layout/orgChart1"/>
    <dgm:cxn modelId="{60F91DCF-7EE0-4491-8A8C-23D47897C090}" srcId="{12FD2C18-2E3B-4299-AB27-95430B79B2A7}" destId="{5671F75D-46B1-4551-BC1A-0503CA9E46F4}" srcOrd="0" destOrd="0" parTransId="{B439D8E6-DF52-4294-9B93-E4343D05477F}" sibTransId="{87F5A633-C9EC-450D-A71A-54CECAB48276}"/>
    <dgm:cxn modelId="{6C1B10CE-1A41-4DE4-B70E-5AB0F4A1B492}" type="presOf" srcId="{C4DBAC01-92C7-4F4F-8381-C1374AA54D7A}" destId="{8D4B36B5-07A0-4B20-9812-C7A3A78288F7}" srcOrd="0" destOrd="0" presId="urn:microsoft.com/office/officeart/2005/8/layout/orgChart1"/>
    <dgm:cxn modelId="{9ABE2906-3619-4AA2-AD0C-4F7132059F98}" type="presParOf" srcId="{C50DC6F2-2ABD-4160-848F-4FFAF7308020}" destId="{91E0856F-C44A-4774-BD93-C07A65517F05}" srcOrd="0" destOrd="0" presId="urn:microsoft.com/office/officeart/2005/8/layout/orgChart1"/>
    <dgm:cxn modelId="{5DC0CA49-53D9-4912-8632-A894AC71DE73}" type="presParOf" srcId="{91E0856F-C44A-4774-BD93-C07A65517F05}" destId="{E025578D-35CA-4F0D-BA9E-7B748B3FEBB6}" srcOrd="0" destOrd="0" presId="urn:microsoft.com/office/officeart/2005/8/layout/orgChart1"/>
    <dgm:cxn modelId="{4E89C54D-BAC9-4298-BAC1-80531A878855}" type="presParOf" srcId="{E025578D-35CA-4F0D-BA9E-7B748B3FEBB6}" destId="{92DA3957-9EDB-49E6-A372-1943E04817C9}" srcOrd="0" destOrd="0" presId="urn:microsoft.com/office/officeart/2005/8/layout/orgChart1"/>
    <dgm:cxn modelId="{CE98436F-70BA-451B-BE83-084F69DBD5FC}" type="presParOf" srcId="{E025578D-35CA-4F0D-BA9E-7B748B3FEBB6}" destId="{652CD615-A440-4D15-BB91-CAFBBC8BB5D7}" srcOrd="1" destOrd="0" presId="urn:microsoft.com/office/officeart/2005/8/layout/orgChart1"/>
    <dgm:cxn modelId="{9A645EBD-4028-4086-9314-8BD2B5620571}" type="presParOf" srcId="{91E0856F-C44A-4774-BD93-C07A65517F05}" destId="{DA91559D-6883-4A65-A3D1-1C6547C0646A}" srcOrd="1" destOrd="0" presId="urn:microsoft.com/office/officeart/2005/8/layout/orgChart1"/>
    <dgm:cxn modelId="{FE48763F-9DDC-46AF-A9E2-0897F7A8AB2F}" type="presParOf" srcId="{DA91559D-6883-4A65-A3D1-1C6547C0646A}" destId="{8D4B36B5-07A0-4B20-9812-C7A3A78288F7}" srcOrd="0" destOrd="0" presId="urn:microsoft.com/office/officeart/2005/8/layout/orgChart1"/>
    <dgm:cxn modelId="{E66A29C7-F915-4011-A369-247309AC5269}" type="presParOf" srcId="{DA91559D-6883-4A65-A3D1-1C6547C0646A}" destId="{400B87AB-BB14-40B9-8AC7-01A28101ED35}" srcOrd="1" destOrd="0" presId="urn:microsoft.com/office/officeart/2005/8/layout/orgChart1"/>
    <dgm:cxn modelId="{1FEAA38C-4700-449F-9693-044408825EB5}" type="presParOf" srcId="{400B87AB-BB14-40B9-8AC7-01A28101ED35}" destId="{8295D878-539F-4702-AA55-96476B8374B6}" srcOrd="0" destOrd="0" presId="urn:microsoft.com/office/officeart/2005/8/layout/orgChart1"/>
    <dgm:cxn modelId="{3E6D93F8-1AA6-4C99-BA4B-43C7E7A51ACF}" type="presParOf" srcId="{8295D878-539F-4702-AA55-96476B8374B6}" destId="{B791313C-DEE8-4F13-A896-93D95E012E60}" srcOrd="0" destOrd="0" presId="urn:microsoft.com/office/officeart/2005/8/layout/orgChart1"/>
    <dgm:cxn modelId="{A214EFAA-9F63-4F26-977F-D8D06EC2BA82}" type="presParOf" srcId="{8295D878-539F-4702-AA55-96476B8374B6}" destId="{EC9408D4-796E-44F7-AA1A-687B45CC288C}" srcOrd="1" destOrd="0" presId="urn:microsoft.com/office/officeart/2005/8/layout/orgChart1"/>
    <dgm:cxn modelId="{2B9467CB-B859-4BB9-BA7D-4434B620E7AD}" type="presParOf" srcId="{400B87AB-BB14-40B9-8AC7-01A28101ED35}" destId="{FBE8E9C9-7F9E-494A-815F-65EEE50ECDB2}" srcOrd="1" destOrd="0" presId="urn:microsoft.com/office/officeart/2005/8/layout/orgChart1"/>
    <dgm:cxn modelId="{0CFBFEFD-DFDA-44DE-B1FA-E675F573AC73}" type="presParOf" srcId="{400B87AB-BB14-40B9-8AC7-01A28101ED35}" destId="{455EC751-951D-41A2-8A4A-EB8537606F71}" srcOrd="2" destOrd="0" presId="urn:microsoft.com/office/officeart/2005/8/layout/orgChart1"/>
    <dgm:cxn modelId="{0F6A397A-4421-4FAF-8716-31EBDF8CB844}" type="presParOf" srcId="{DA91559D-6883-4A65-A3D1-1C6547C0646A}" destId="{9A239D87-960B-462B-81DE-787CA3CDBA4B}" srcOrd="2" destOrd="0" presId="urn:microsoft.com/office/officeart/2005/8/layout/orgChart1"/>
    <dgm:cxn modelId="{9210894B-8CF8-4431-AB09-2AD98A617B0D}" type="presParOf" srcId="{DA91559D-6883-4A65-A3D1-1C6547C0646A}" destId="{E53C86DC-DDB0-4238-9E3C-C9652A32F5C0}" srcOrd="3" destOrd="0" presId="urn:microsoft.com/office/officeart/2005/8/layout/orgChart1"/>
    <dgm:cxn modelId="{EA0FF64C-466B-4BCE-B49D-B384ED51BCFC}" type="presParOf" srcId="{E53C86DC-DDB0-4238-9E3C-C9652A32F5C0}" destId="{16CFD45F-B706-4E60-8E87-DBA374A610CD}" srcOrd="0" destOrd="0" presId="urn:microsoft.com/office/officeart/2005/8/layout/orgChart1"/>
    <dgm:cxn modelId="{8B5E76B6-BA27-42AA-BFB9-F76601B973A8}" type="presParOf" srcId="{16CFD45F-B706-4E60-8E87-DBA374A610CD}" destId="{5E097FF5-81F0-49BC-B323-B186B08828A0}" srcOrd="0" destOrd="0" presId="urn:microsoft.com/office/officeart/2005/8/layout/orgChart1"/>
    <dgm:cxn modelId="{58689134-6CA9-4B03-8A92-B3C151CA366E}" type="presParOf" srcId="{16CFD45F-B706-4E60-8E87-DBA374A610CD}" destId="{6057006A-3F47-4BD5-AC02-28A4A4481043}" srcOrd="1" destOrd="0" presId="urn:microsoft.com/office/officeart/2005/8/layout/orgChart1"/>
    <dgm:cxn modelId="{954ACB4B-5411-4F85-A346-58B685BDA2A9}" type="presParOf" srcId="{E53C86DC-DDB0-4238-9E3C-C9652A32F5C0}" destId="{E8E9786F-F4BC-4FEF-BB21-987C93BCF472}" srcOrd="1" destOrd="0" presId="urn:microsoft.com/office/officeart/2005/8/layout/orgChart1"/>
    <dgm:cxn modelId="{A0A83751-7865-453D-BC53-85F3C0FB9DE2}" type="presParOf" srcId="{E53C86DC-DDB0-4238-9E3C-C9652A32F5C0}" destId="{DF917F6D-C720-445C-8451-CCFCE5523340}" srcOrd="2" destOrd="0" presId="urn:microsoft.com/office/officeart/2005/8/layout/orgChart1"/>
    <dgm:cxn modelId="{47C9BD98-4472-43ED-9F61-D7E43A87DDF5}" type="presParOf" srcId="{DA91559D-6883-4A65-A3D1-1C6547C0646A}" destId="{C693EC34-4532-46B5-8BA1-0FAB2F52CE56}" srcOrd="4" destOrd="0" presId="urn:microsoft.com/office/officeart/2005/8/layout/orgChart1"/>
    <dgm:cxn modelId="{E16A7CF2-3505-449F-A2A4-F3871D25B230}" type="presParOf" srcId="{DA91559D-6883-4A65-A3D1-1C6547C0646A}" destId="{DE90D45A-B5B0-40B0-9586-5096A7CEEFF0}" srcOrd="5" destOrd="0" presId="urn:microsoft.com/office/officeart/2005/8/layout/orgChart1"/>
    <dgm:cxn modelId="{7F17519A-952D-4B86-872D-F76E45E66DC2}" type="presParOf" srcId="{DE90D45A-B5B0-40B0-9586-5096A7CEEFF0}" destId="{56C685FB-CF2D-4A52-8488-C13AED01E379}" srcOrd="0" destOrd="0" presId="urn:microsoft.com/office/officeart/2005/8/layout/orgChart1"/>
    <dgm:cxn modelId="{342F7571-6623-4758-BE2E-6A21FABF3CA1}" type="presParOf" srcId="{56C685FB-CF2D-4A52-8488-C13AED01E379}" destId="{B9175BDA-FC36-4578-B093-E9A7E65D07E6}" srcOrd="0" destOrd="0" presId="urn:microsoft.com/office/officeart/2005/8/layout/orgChart1"/>
    <dgm:cxn modelId="{08DC3CB2-48A3-458B-8994-4A3F0228343E}" type="presParOf" srcId="{56C685FB-CF2D-4A52-8488-C13AED01E379}" destId="{FE0833A8-0DE1-4971-B598-E0AE756C9933}" srcOrd="1" destOrd="0" presId="urn:microsoft.com/office/officeart/2005/8/layout/orgChart1"/>
    <dgm:cxn modelId="{FCD66CB8-EF24-4D4C-B4AF-8C8AA7B1219D}" type="presParOf" srcId="{DE90D45A-B5B0-40B0-9586-5096A7CEEFF0}" destId="{2A29E4A4-A522-4187-807E-4446BE70AFD2}" srcOrd="1" destOrd="0" presId="urn:microsoft.com/office/officeart/2005/8/layout/orgChart1"/>
    <dgm:cxn modelId="{C7715BDE-C7AD-479D-AF6A-B5ED91AC108A}" type="presParOf" srcId="{DE90D45A-B5B0-40B0-9586-5096A7CEEFF0}" destId="{E17A6891-C90E-4CA8-A7C2-14452286F68B}" srcOrd="2" destOrd="0" presId="urn:microsoft.com/office/officeart/2005/8/layout/orgChart1"/>
    <dgm:cxn modelId="{1DC953D6-2C4A-4228-8D6A-0D2B3A845B30}" type="presParOf" srcId="{91E0856F-C44A-4774-BD93-C07A65517F05}" destId="{EED87435-940A-42EB-8E0C-EB1260C7E7A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7F3B21-2416-4191-B2A2-824C7E8FADD4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45635" y="246082"/>
        <a:ext cx="1637567" cy="1146297"/>
      </dsp:txXfrm>
    </dsp:sp>
    <dsp:sp modelId="{25A53C62-9D18-4AAB-8765-9C2974E18D2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Международная торговля</a:t>
          </a:r>
          <a:endParaRPr lang="ru-RU" sz="3200" kern="1200" dirty="0"/>
        </a:p>
      </dsp:txBody>
      <dsp:txXfrm rot="5400000">
        <a:off x="4155739" y="-3008994"/>
        <a:ext cx="1064418" cy="7083302"/>
      </dsp:txXfrm>
    </dsp:sp>
    <dsp:sp modelId="{D94A8C75-96EC-4D96-9F25-E259A14060A9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/>
        </a:p>
      </dsp:txBody>
      <dsp:txXfrm rot="5400000">
        <a:off x="-245635" y="1689832"/>
        <a:ext cx="1637567" cy="1146297"/>
      </dsp:txXfrm>
    </dsp:sp>
    <dsp:sp modelId="{30A886D5-DD3D-4258-8E39-64EDA761EA70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Международное движение капиталов и рабочей силы</a:t>
          </a:r>
          <a:endParaRPr lang="ru-RU" sz="3200" kern="1200" dirty="0"/>
        </a:p>
      </dsp:txBody>
      <dsp:txXfrm rot="5400000">
        <a:off x="4155739" y="-1565244"/>
        <a:ext cx="1064418" cy="7083302"/>
      </dsp:txXfrm>
    </dsp:sp>
    <dsp:sp modelId="{3110B5D6-3E03-4696-8078-501C32A3A95A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45635" y="3133582"/>
        <a:ext cx="1637567" cy="1146297"/>
      </dsp:txXfrm>
    </dsp:sp>
    <dsp:sp modelId="{2EB47A6D-25D3-4BFD-A726-649A42B6D16F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Мировые валютные отношения</a:t>
          </a:r>
          <a:endParaRPr lang="ru-RU" sz="3200" kern="1200" dirty="0"/>
        </a:p>
      </dsp:txBody>
      <dsp:txXfrm rot="5400000">
        <a:off x="4155739" y="-121494"/>
        <a:ext cx="1064418" cy="708330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4211F2-F5A7-4BF2-A393-2D29F8DCB892}">
      <dsp:nvSpPr>
        <dsp:cNvPr id="0" name=""/>
        <dsp:cNvSpPr/>
      </dsp:nvSpPr>
      <dsp:spPr>
        <a:xfrm>
          <a:off x="4069043" y="865559"/>
          <a:ext cx="214128" cy="704571"/>
        </a:xfrm>
        <a:custGeom>
          <a:avLst/>
          <a:gdLst/>
          <a:ahLst/>
          <a:cxnLst/>
          <a:rect l="0" t="0" r="0" b="0"/>
          <a:pathLst>
            <a:path>
              <a:moveTo>
                <a:pt x="214128" y="0"/>
              </a:moveTo>
              <a:lnTo>
                <a:pt x="214128" y="704571"/>
              </a:lnTo>
              <a:lnTo>
                <a:pt x="0" y="704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11FAB-86EC-44CF-A1FF-4CB4AF77A733}">
      <dsp:nvSpPr>
        <dsp:cNvPr id="0" name=""/>
        <dsp:cNvSpPr/>
      </dsp:nvSpPr>
      <dsp:spPr>
        <a:xfrm>
          <a:off x="4283172" y="865559"/>
          <a:ext cx="2806900" cy="1712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860"/>
              </a:lnTo>
              <a:lnTo>
                <a:pt x="2806900" y="1472860"/>
              </a:lnTo>
              <a:lnTo>
                <a:pt x="2806900" y="171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088FE2-57C7-44B1-B1CE-E80F002B5351}">
      <dsp:nvSpPr>
        <dsp:cNvPr id="0" name=""/>
        <dsp:cNvSpPr/>
      </dsp:nvSpPr>
      <dsp:spPr>
        <a:xfrm>
          <a:off x="4218287" y="865559"/>
          <a:ext cx="91440" cy="1712709"/>
        </a:xfrm>
        <a:custGeom>
          <a:avLst/>
          <a:gdLst/>
          <a:ahLst/>
          <a:cxnLst/>
          <a:rect l="0" t="0" r="0" b="0"/>
          <a:pathLst>
            <a:path>
              <a:moveTo>
                <a:pt x="64885" y="0"/>
              </a:moveTo>
              <a:lnTo>
                <a:pt x="64885" y="1472860"/>
              </a:lnTo>
              <a:lnTo>
                <a:pt x="45720" y="1472860"/>
              </a:lnTo>
              <a:lnTo>
                <a:pt x="45720" y="171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8F08E7-FC3C-4BB3-8E78-F15A481D411B}">
      <dsp:nvSpPr>
        <dsp:cNvPr id="0" name=""/>
        <dsp:cNvSpPr/>
      </dsp:nvSpPr>
      <dsp:spPr>
        <a:xfrm>
          <a:off x="1296636" y="865559"/>
          <a:ext cx="2986536" cy="1712709"/>
        </a:xfrm>
        <a:custGeom>
          <a:avLst/>
          <a:gdLst/>
          <a:ahLst/>
          <a:cxnLst/>
          <a:rect l="0" t="0" r="0" b="0"/>
          <a:pathLst>
            <a:path>
              <a:moveTo>
                <a:pt x="2986536" y="0"/>
              </a:moveTo>
              <a:lnTo>
                <a:pt x="2986536" y="1472860"/>
              </a:lnTo>
              <a:lnTo>
                <a:pt x="0" y="1472860"/>
              </a:lnTo>
              <a:lnTo>
                <a:pt x="0" y="17127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2C73A9-1579-4D4A-A19C-A0E581083C78}">
      <dsp:nvSpPr>
        <dsp:cNvPr id="0" name=""/>
        <dsp:cNvSpPr/>
      </dsp:nvSpPr>
      <dsp:spPr>
        <a:xfrm>
          <a:off x="931665" y="0"/>
          <a:ext cx="6703013" cy="86555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Нетарифные методы регулирования внешней торговли</a:t>
          </a:r>
          <a:endParaRPr lang="ru-RU" sz="2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1665" y="0"/>
        <a:ext cx="6703013" cy="865559"/>
      </dsp:txXfrm>
    </dsp:sp>
    <dsp:sp modelId="{C6C2A53D-02A0-4007-B636-CE1B3C66603E}">
      <dsp:nvSpPr>
        <dsp:cNvPr id="0" name=""/>
        <dsp:cNvSpPr/>
      </dsp:nvSpPr>
      <dsp:spPr>
        <a:xfrm>
          <a:off x="154496" y="2578268"/>
          <a:ext cx="2284279" cy="182520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Демпинг - </a:t>
          </a:r>
          <a:r>
            <a:rPr lang="ru-RU" sz="24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продажа товаров в зарубежной стране по ценам ниже местных </a:t>
          </a:r>
          <a:endParaRPr lang="ru-RU" sz="2400" i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54496" y="2578268"/>
        <a:ext cx="2284279" cy="1825208"/>
      </dsp:txXfrm>
    </dsp:sp>
    <dsp:sp modelId="{D866DD82-13E6-45FB-A351-11D9A6B219E2}">
      <dsp:nvSpPr>
        <dsp:cNvPr id="0" name=""/>
        <dsp:cNvSpPr/>
      </dsp:nvSpPr>
      <dsp:spPr>
        <a:xfrm>
          <a:off x="3121867" y="2578268"/>
          <a:ext cx="2284279" cy="1818458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Установление</a:t>
          </a:r>
          <a:r>
            <a:rPr lang="ru-RU" sz="2400" i="1" kern="1200" dirty="0" smtClean="0">
              <a:solidFill>
                <a:srgbClr val="C00000"/>
              </a:solidFill>
            </a:rPr>
            <a:t> </a:t>
          </a: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стандартов </a:t>
          </a:r>
          <a:r>
            <a:rPr lang="ru-RU" sz="24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ту или иную продукцию,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лицензирование </a:t>
          </a:r>
          <a:endParaRPr lang="ru-RU" sz="2400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21867" y="2578268"/>
        <a:ext cx="2284279" cy="1818458"/>
      </dsp:txXfrm>
    </dsp:sp>
    <dsp:sp modelId="{DDA3241C-C91D-4086-9971-C9A119BA6D15}">
      <dsp:nvSpPr>
        <dsp:cNvPr id="0" name=""/>
        <dsp:cNvSpPr/>
      </dsp:nvSpPr>
      <dsp:spPr>
        <a:xfrm>
          <a:off x="5947932" y="2578268"/>
          <a:ext cx="2284279" cy="221681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Эмбарго –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установленный государством полный запрет торговли с какой-либо другой страной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47932" y="2578268"/>
        <a:ext cx="2284279" cy="2216813"/>
      </dsp:txXfrm>
    </dsp:sp>
    <dsp:sp modelId="{2666FE7B-B1EF-4D47-9C6D-FC5CF1D58B4D}">
      <dsp:nvSpPr>
        <dsp:cNvPr id="0" name=""/>
        <dsp:cNvSpPr/>
      </dsp:nvSpPr>
      <dsp:spPr>
        <a:xfrm>
          <a:off x="144011" y="964699"/>
          <a:ext cx="3925032" cy="121086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Установление квот</a:t>
          </a:r>
          <a:r>
            <a:rPr lang="ru-RU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количественные ограничения ввоза или вывоза определённого товара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011" y="964699"/>
        <a:ext cx="3925032" cy="121086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2C06CD3-AEDF-4B76-AF9C-14F4FDA2B617}">
      <dsp:nvSpPr>
        <dsp:cNvPr id="0" name=""/>
        <dsp:cNvSpPr/>
      </dsp:nvSpPr>
      <dsp:spPr>
        <a:xfrm>
          <a:off x="940" y="34160"/>
          <a:ext cx="2974080" cy="955627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Интернационали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зация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производства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40" y="34160"/>
        <a:ext cx="2974080" cy="955627"/>
      </dsp:txXfrm>
    </dsp:sp>
    <dsp:sp modelId="{71CA5E4D-29AA-46B3-AABD-486DD4855671}">
      <dsp:nvSpPr>
        <dsp:cNvPr id="0" name=""/>
        <dsp:cNvSpPr/>
      </dsp:nvSpPr>
      <dsp:spPr>
        <a:xfrm>
          <a:off x="339456" y="971383"/>
          <a:ext cx="2297048" cy="281088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Образование ТНК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9456" y="971383"/>
        <a:ext cx="2297048" cy="2810880"/>
      </dsp:txXfrm>
    </dsp:sp>
    <dsp:sp modelId="{E983F5E7-161C-454E-8827-4DACE5CB2468}">
      <dsp:nvSpPr>
        <dsp:cNvPr id="0" name=""/>
        <dsp:cNvSpPr/>
      </dsp:nvSpPr>
      <dsp:spPr>
        <a:xfrm>
          <a:off x="3296607" y="43362"/>
          <a:ext cx="2652769" cy="918819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Электронная и информационная революция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6607" y="43362"/>
        <a:ext cx="2652769" cy="918819"/>
      </dsp:txXfrm>
    </dsp:sp>
    <dsp:sp modelId="{CC999598-1847-4567-B8F0-4602BDB64194}">
      <dsp:nvSpPr>
        <dsp:cNvPr id="0" name=""/>
        <dsp:cNvSpPr/>
      </dsp:nvSpPr>
      <dsp:spPr>
        <a:xfrm>
          <a:off x="3474467" y="962181"/>
          <a:ext cx="2297048" cy="281088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Интернет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74467" y="962181"/>
        <a:ext cx="2297048" cy="2810880"/>
      </dsp:txXfrm>
    </dsp:sp>
    <dsp:sp modelId="{D23F2A27-B9F4-4797-86CC-F91AF0F49ABD}">
      <dsp:nvSpPr>
        <dsp:cNvPr id="0" name=""/>
        <dsp:cNvSpPr/>
      </dsp:nvSpPr>
      <dsp:spPr>
        <a:xfrm>
          <a:off x="6270963" y="43362"/>
          <a:ext cx="2297048" cy="918819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Рост мировой торговли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70963" y="43362"/>
        <a:ext cx="2297048" cy="918819"/>
      </dsp:txXfrm>
    </dsp:sp>
    <dsp:sp modelId="{0EE0330F-3220-497A-9326-9ED7DBBF1F01}">
      <dsp:nvSpPr>
        <dsp:cNvPr id="0" name=""/>
        <dsp:cNvSpPr/>
      </dsp:nvSpPr>
      <dsp:spPr>
        <a:xfrm>
          <a:off x="6270963" y="962181"/>
          <a:ext cx="2297048" cy="281088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Электронные деньги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270963" y="962181"/>
        <a:ext cx="2297048" cy="281088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A41D98-51D5-485D-B39A-1AA02230F3E2}">
      <dsp:nvSpPr>
        <dsp:cNvPr id="0" name=""/>
        <dsp:cNvSpPr/>
      </dsp:nvSpPr>
      <dsp:spPr>
        <a:xfrm>
          <a:off x="73596" y="392214"/>
          <a:ext cx="4202368" cy="75629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Облегчение взаимодействия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между разными странами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596" y="392214"/>
        <a:ext cx="4202368" cy="756294"/>
      </dsp:txXfrm>
    </dsp:sp>
    <dsp:sp modelId="{0DB18122-E16B-4773-A81A-05D21FE65107}">
      <dsp:nvSpPr>
        <dsp:cNvPr id="0" name=""/>
        <dsp:cNvSpPr/>
      </dsp:nvSpPr>
      <dsp:spPr>
        <a:xfrm rot="4688704">
          <a:off x="2231891" y="1156311"/>
          <a:ext cx="75590" cy="1323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18F05-1D4E-4B6B-8A63-786C32419B41}">
      <dsp:nvSpPr>
        <dsp:cNvPr id="0" name=""/>
        <dsp:cNvSpPr/>
      </dsp:nvSpPr>
      <dsp:spPr>
        <a:xfrm>
          <a:off x="73596" y="1296465"/>
          <a:ext cx="4574586" cy="72100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Ускорение экономического роста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596" y="1296465"/>
        <a:ext cx="4574586" cy="721006"/>
      </dsp:txXfrm>
    </dsp:sp>
    <dsp:sp modelId="{52C44643-BBF6-44A6-ACCA-CEBD99CFB34F}">
      <dsp:nvSpPr>
        <dsp:cNvPr id="0" name=""/>
        <dsp:cNvSpPr/>
      </dsp:nvSpPr>
      <dsp:spPr>
        <a:xfrm rot="4606247">
          <a:off x="2455264" y="2022680"/>
          <a:ext cx="14310" cy="1323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37BCC-9396-49E2-8889-FE53090DE2A6}">
      <dsp:nvSpPr>
        <dsp:cNvPr id="0" name=""/>
        <dsp:cNvSpPr/>
      </dsp:nvSpPr>
      <dsp:spPr>
        <a:xfrm>
          <a:off x="73596" y="2160241"/>
          <a:ext cx="5185551" cy="159235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Увеличение масштабов обмена передовыми достижениями человечества в экономической, научно-технической и интеллектуальной областях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596" y="2160241"/>
        <a:ext cx="5185551" cy="1592356"/>
      </dsp:txXfrm>
    </dsp:sp>
    <dsp:sp modelId="{B28FDFC5-E707-42BB-ADB5-10887B0BE784}">
      <dsp:nvSpPr>
        <dsp:cNvPr id="0" name=""/>
        <dsp:cNvSpPr/>
      </dsp:nvSpPr>
      <dsp:spPr>
        <a:xfrm>
          <a:off x="5612428" y="320231"/>
          <a:ext cx="3025179" cy="11881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Глобальные кризисы (1998, 2008)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612428" y="320231"/>
        <a:ext cx="3025179" cy="1188177"/>
      </dsp:txXfrm>
    </dsp:sp>
    <dsp:sp modelId="{212EEFBA-019E-435D-A450-88EA85C6E944}">
      <dsp:nvSpPr>
        <dsp:cNvPr id="0" name=""/>
        <dsp:cNvSpPr/>
      </dsp:nvSpPr>
      <dsp:spPr>
        <a:xfrm rot="5400000">
          <a:off x="7058842" y="1574584"/>
          <a:ext cx="132351" cy="1323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35A33-926C-4A13-ADFD-F26BA0297ED6}">
      <dsp:nvSpPr>
        <dsp:cNvPr id="0" name=""/>
        <dsp:cNvSpPr/>
      </dsp:nvSpPr>
      <dsp:spPr>
        <a:xfrm>
          <a:off x="5612428" y="1773111"/>
          <a:ext cx="3025179" cy="75629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Глобальная криминализация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2428" y="1773111"/>
        <a:ext cx="3025179" cy="756294"/>
      </dsp:txXfrm>
    </dsp:sp>
    <dsp:sp modelId="{441667A5-BA8D-4034-AE2C-537D614B912B}">
      <dsp:nvSpPr>
        <dsp:cNvPr id="0" name=""/>
        <dsp:cNvSpPr/>
      </dsp:nvSpPr>
      <dsp:spPr>
        <a:xfrm rot="5400000">
          <a:off x="7058842" y="2595582"/>
          <a:ext cx="132351" cy="13235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8CE18-1539-42C5-A2F7-8BD2FB39BEE0}">
      <dsp:nvSpPr>
        <dsp:cNvPr id="0" name=""/>
        <dsp:cNvSpPr/>
      </dsp:nvSpPr>
      <dsp:spPr>
        <a:xfrm>
          <a:off x="5612428" y="2794109"/>
          <a:ext cx="3025179" cy="120613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Противоречие между Центром и Периферией.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2428" y="2794109"/>
        <a:ext cx="3025179" cy="120613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8C29B7-411A-460A-90FF-1B87A2F0BF8B}">
      <dsp:nvSpPr>
        <dsp:cNvPr id="0" name=""/>
        <dsp:cNvSpPr/>
      </dsp:nvSpPr>
      <dsp:spPr>
        <a:xfrm>
          <a:off x="0" y="2432"/>
          <a:ext cx="2424768" cy="620910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ЦЕНТР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432"/>
        <a:ext cx="2424768" cy="620910"/>
      </dsp:txXfrm>
    </dsp:sp>
    <dsp:sp modelId="{AC08152E-B567-43C5-A740-F4211C266604}">
      <dsp:nvSpPr>
        <dsp:cNvPr id="0" name=""/>
        <dsp:cNvSpPr/>
      </dsp:nvSpPr>
      <dsp:spPr>
        <a:xfrm>
          <a:off x="242476" y="623343"/>
          <a:ext cx="347224" cy="6308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885"/>
              </a:lnTo>
              <a:lnTo>
                <a:pt x="347224" y="6308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71292-C714-422C-89A6-E954EA2837C3}">
      <dsp:nvSpPr>
        <dsp:cNvPr id="0" name=""/>
        <dsp:cNvSpPr/>
      </dsp:nvSpPr>
      <dsp:spPr>
        <a:xfrm>
          <a:off x="589701" y="779098"/>
          <a:ext cx="3295516" cy="95026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10 место по объему номинального ВВП (2007)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701" y="779098"/>
        <a:ext cx="3295516" cy="950260"/>
      </dsp:txXfrm>
    </dsp:sp>
    <dsp:sp modelId="{0D3FB91B-841A-4453-B363-D2D4DE05C7BB}">
      <dsp:nvSpPr>
        <dsp:cNvPr id="0" name=""/>
        <dsp:cNvSpPr/>
      </dsp:nvSpPr>
      <dsp:spPr>
        <a:xfrm>
          <a:off x="242476" y="623343"/>
          <a:ext cx="347224" cy="169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1249"/>
              </a:lnTo>
              <a:lnTo>
                <a:pt x="347224" y="1691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74F85-4E28-4F1F-B7A5-2C4E7AE79FA2}">
      <dsp:nvSpPr>
        <dsp:cNvPr id="0" name=""/>
        <dsp:cNvSpPr/>
      </dsp:nvSpPr>
      <dsp:spPr>
        <a:xfrm>
          <a:off x="589701" y="1884586"/>
          <a:ext cx="3893776" cy="86001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Уровень образования и квалификации рабочей силы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701" y="1884586"/>
        <a:ext cx="3893776" cy="860011"/>
      </dsp:txXfrm>
    </dsp:sp>
    <dsp:sp modelId="{9AF646ED-A021-402D-8AC0-6C4515D213E2}">
      <dsp:nvSpPr>
        <dsp:cNvPr id="0" name=""/>
        <dsp:cNvSpPr/>
      </dsp:nvSpPr>
      <dsp:spPr>
        <a:xfrm>
          <a:off x="242476" y="623343"/>
          <a:ext cx="347224" cy="2613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3394"/>
              </a:lnTo>
              <a:lnTo>
                <a:pt x="347224" y="26133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31D47-4E06-40EE-8507-15278C246B90}">
      <dsp:nvSpPr>
        <dsp:cNvPr id="0" name=""/>
        <dsp:cNvSpPr/>
      </dsp:nvSpPr>
      <dsp:spPr>
        <a:xfrm>
          <a:off x="589701" y="2899825"/>
          <a:ext cx="2826336" cy="67382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Интеллектуальный потенциал</a:t>
          </a:r>
          <a:endParaRPr lang="ru-RU" sz="3500" kern="1200" dirty="0"/>
        </a:p>
      </dsp:txBody>
      <dsp:txXfrm>
        <a:off x="589701" y="2899825"/>
        <a:ext cx="2826336" cy="673824"/>
      </dsp:txXfrm>
    </dsp:sp>
    <dsp:sp modelId="{2C3E54FD-43EC-4C2F-934D-CB995E055B19}">
      <dsp:nvSpPr>
        <dsp:cNvPr id="0" name=""/>
        <dsp:cNvSpPr/>
      </dsp:nvSpPr>
      <dsp:spPr>
        <a:xfrm>
          <a:off x="4248472" y="0"/>
          <a:ext cx="4206745" cy="620910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ПЕРИФЕРИЯ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48472" y="0"/>
        <a:ext cx="4206745" cy="620910"/>
      </dsp:txXfrm>
    </dsp:sp>
    <dsp:sp modelId="{613DC718-007B-4553-8636-FBE876A95443}">
      <dsp:nvSpPr>
        <dsp:cNvPr id="0" name=""/>
        <dsp:cNvSpPr/>
      </dsp:nvSpPr>
      <dsp:spPr>
        <a:xfrm>
          <a:off x="4669147" y="620910"/>
          <a:ext cx="985971" cy="5164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6434"/>
              </a:lnTo>
              <a:lnTo>
                <a:pt x="985971" y="5164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7CEBBA-6D80-412B-B4E9-369FB3110E82}">
      <dsp:nvSpPr>
        <dsp:cNvPr id="0" name=""/>
        <dsp:cNvSpPr/>
      </dsp:nvSpPr>
      <dsp:spPr>
        <a:xfrm>
          <a:off x="5655118" y="786425"/>
          <a:ext cx="3129857" cy="70184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Сырьевой характер экспорта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55118" y="786425"/>
        <a:ext cx="3129857" cy="701840"/>
      </dsp:txXfrm>
    </dsp:sp>
    <dsp:sp modelId="{0C52057F-B7A6-4881-B698-740B6F9F8906}">
      <dsp:nvSpPr>
        <dsp:cNvPr id="0" name=""/>
        <dsp:cNvSpPr/>
      </dsp:nvSpPr>
      <dsp:spPr>
        <a:xfrm>
          <a:off x="4669147" y="620910"/>
          <a:ext cx="229533" cy="14074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472"/>
              </a:lnTo>
              <a:lnTo>
                <a:pt x="229533" y="14074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28184-9B5D-4B3F-BC7D-E06BDB5601EA}">
      <dsp:nvSpPr>
        <dsp:cNvPr id="0" name=""/>
        <dsp:cNvSpPr/>
      </dsp:nvSpPr>
      <dsp:spPr>
        <a:xfrm>
          <a:off x="4898680" y="1643865"/>
          <a:ext cx="3886295" cy="76903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Неравенство в доходах – 97 место (из 127 стран)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8680" y="1643865"/>
        <a:ext cx="3886295" cy="769035"/>
      </dsp:txXfrm>
    </dsp:sp>
    <dsp:sp modelId="{3DABB68C-2083-471B-8FAC-F081EDC91DEB}">
      <dsp:nvSpPr>
        <dsp:cNvPr id="0" name=""/>
        <dsp:cNvSpPr/>
      </dsp:nvSpPr>
      <dsp:spPr>
        <a:xfrm>
          <a:off x="4669147" y="620910"/>
          <a:ext cx="1006307" cy="2230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0353"/>
              </a:lnTo>
              <a:lnTo>
                <a:pt x="1006307" y="22303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235CE-1567-4C4E-B7FA-94E51EB827A7}">
      <dsp:nvSpPr>
        <dsp:cNvPr id="0" name=""/>
        <dsp:cNvSpPr/>
      </dsp:nvSpPr>
      <dsp:spPr>
        <a:xfrm>
          <a:off x="5675454" y="2540808"/>
          <a:ext cx="3109521" cy="62091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Экспорт – 1,7% от мирового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75454" y="2540808"/>
        <a:ext cx="3109521" cy="620910"/>
      </dsp:txXfrm>
    </dsp:sp>
    <dsp:sp modelId="{A94B925A-E252-4EF9-8D68-62B08CBBE290}">
      <dsp:nvSpPr>
        <dsp:cNvPr id="0" name=""/>
        <dsp:cNvSpPr/>
      </dsp:nvSpPr>
      <dsp:spPr>
        <a:xfrm>
          <a:off x="4669147" y="620910"/>
          <a:ext cx="1006307" cy="2977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7812"/>
              </a:lnTo>
              <a:lnTo>
                <a:pt x="1006307" y="29778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E1612-5E2B-448E-941A-600D21400F61}">
      <dsp:nvSpPr>
        <dsp:cNvPr id="0" name=""/>
        <dsp:cNvSpPr/>
      </dsp:nvSpPr>
      <dsp:spPr>
        <a:xfrm>
          <a:off x="5675454" y="3288267"/>
          <a:ext cx="3109521" cy="62091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Импорт – 0,5% от мирового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75454" y="3288267"/>
        <a:ext cx="3109521" cy="62091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68A2A-46FA-44D4-BBF2-E01AD8A93A79}">
      <dsp:nvSpPr>
        <dsp:cNvPr id="0" name=""/>
        <dsp:cNvSpPr/>
      </dsp:nvSpPr>
      <dsp:spPr>
        <a:xfrm>
          <a:off x="4253644" y="740209"/>
          <a:ext cx="2955146" cy="422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267"/>
              </a:lnTo>
              <a:lnTo>
                <a:pt x="2955146" y="211267"/>
              </a:lnTo>
              <a:lnTo>
                <a:pt x="2955146" y="422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86555-1309-4C24-9FBB-F2808710D5E4}">
      <dsp:nvSpPr>
        <dsp:cNvPr id="0" name=""/>
        <dsp:cNvSpPr/>
      </dsp:nvSpPr>
      <dsp:spPr>
        <a:xfrm>
          <a:off x="4157376" y="740209"/>
          <a:ext cx="96267" cy="422534"/>
        </a:xfrm>
        <a:custGeom>
          <a:avLst/>
          <a:gdLst/>
          <a:ahLst/>
          <a:cxnLst/>
          <a:rect l="0" t="0" r="0" b="0"/>
          <a:pathLst>
            <a:path>
              <a:moveTo>
                <a:pt x="96267" y="0"/>
              </a:moveTo>
              <a:lnTo>
                <a:pt x="96267" y="211267"/>
              </a:lnTo>
              <a:lnTo>
                <a:pt x="0" y="211267"/>
              </a:lnTo>
              <a:lnTo>
                <a:pt x="0" y="422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12169-4D41-4E6A-80B4-97E01F865EFC}">
      <dsp:nvSpPr>
        <dsp:cNvPr id="0" name=""/>
        <dsp:cNvSpPr/>
      </dsp:nvSpPr>
      <dsp:spPr>
        <a:xfrm>
          <a:off x="1202230" y="740209"/>
          <a:ext cx="3051413" cy="422534"/>
        </a:xfrm>
        <a:custGeom>
          <a:avLst/>
          <a:gdLst/>
          <a:ahLst/>
          <a:cxnLst/>
          <a:rect l="0" t="0" r="0" b="0"/>
          <a:pathLst>
            <a:path>
              <a:moveTo>
                <a:pt x="3051413" y="0"/>
              </a:moveTo>
              <a:lnTo>
                <a:pt x="3051413" y="211267"/>
              </a:lnTo>
              <a:lnTo>
                <a:pt x="0" y="211267"/>
              </a:lnTo>
              <a:lnTo>
                <a:pt x="0" y="4225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19EAF-4A9B-485F-955E-C4FDFDA7BCC0}">
      <dsp:nvSpPr>
        <dsp:cNvPr id="0" name=""/>
        <dsp:cNvSpPr/>
      </dsp:nvSpPr>
      <dsp:spPr>
        <a:xfrm>
          <a:off x="2447087" y="120"/>
          <a:ext cx="3613112" cy="74008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Предпосылки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47087" y="120"/>
        <a:ext cx="3613112" cy="740089"/>
      </dsp:txXfrm>
    </dsp:sp>
    <dsp:sp modelId="{1BCABA37-17BE-4F82-BE31-09969E48E69D}">
      <dsp:nvSpPr>
        <dsp:cNvPr id="0" name=""/>
        <dsp:cNvSpPr/>
      </dsp:nvSpPr>
      <dsp:spPr>
        <a:xfrm>
          <a:off x="72010" y="1162744"/>
          <a:ext cx="2260438" cy="100603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Природные условия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2010" y="1162744"/>
        <a:ext cx="2260438" cy="1006034"/>
      </dsp:txXfrm>
    </dsp:sp>
    <dsp:sp modelId="{7B37448B-F7C1-4DBE-BA1E-38B5D50D2220}">
      <dsp:nvSpPr>
        <dsp:cNvPr id="0" name=""/>
        <dsp:cNvSpPr/>
      </dsp:nvSpPr>
      <dsp:spPr>
        <a:xfrm>
          <a:off x="2754984" y="1162744"/>
          <a:ext cx="2804784" cy="2869582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Уровень экономического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 научно- технического развития 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54984" y="1162744"/>
        <a:ext cx="2804784" cy="2869582"/>
      </dsp:txXfrm>
    </dsp:sp>
    <dsp:sp modelId="{661C95CC-AF9D-4195-BEC6-566DCE956CD4}">
      <dsp:nvSpPr>
        <dsp:cNvPr id="0" name=""/>
        <dsp:cNvSpPr/>
      </dsp:nvSpPr>
      <dsp:spPr>
        <a:xfrm>
          <a:off x="5982303" y="1162744"/>
          <a:ext cx="2452973" cy="2861574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Сложившие традиции производства отдельных товаров 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82303" y="1162744"/>
        <a:ext cx="2452973" cy="28615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2AE1A1-CDF1-4095-B6EA-69D54DCA7064}">
      <dsp:nvSpPr>
        <dsp:cNvPr id="0" name=""/>
        <dsp:cNvSpPr/>
      </dsp:nvSpPr>
      <dsp:spPr>
        <a:xfrm>
          <a:off x="0" y="830708"/>
          <a:ext cx="878497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4E905-8327-4385-B318-94DF39461326}">
      <dsp:nvSpPr>
        <dsp:cNvPr id="0" name=""/>
        <dsp:cNvSpPr/>
      </dsp:nvSpPr>
      <dsp:spPr>
        <a:xfrm>
          <a:off x="380295" y="1866"/>
          <a:ext cx="8404680" cy="117103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Международное движение капиталов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это помещение и функционирование капиталов за рубежом с целью его возрастания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80295" y="1866"/>
        <a:ext cx="8404680" cy="1171035"/>
      </dsp:txXfrm>
    </dsp:sp>
    <dsp:sp modelId="{1FC7A620-216A-4299-A1BF-7187ED2866E7}">
      <dsp:nvSpPr>
        <dsp:cNvPr id="0" name=""/>
        <dsp:cNvSpPr/>
      </dsp:nvSpPr>
      <dsp:spPr>
        <a:xfrm>
          <a:off x="0" y="2504233"/>
          <a:ext cx="878497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491E87-E96E-410A-9B45-D7493B3C0582}">
      <dsp:nvSpPr>
        <dsp:cNvPr id="0" name=""/>
        <dsp:cNvSpPr/>
      </dsp:nvSpPr>
      <dsp:spPr>
        <a:xfrm>
          <a:off x="418230" y="1656908"/>
          <a:ext cx="8364592" cy="124584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Мировой рынок труда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свободное перемещение рабочей силы между странами. 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8230" y="1656908"/>
        <a:ext cx="8364592" cy="1245845"/>
      </dsp:txXfrm>
    </dsp:sp>
    <dsp:sp modelId="{1DCE3EFA-64D2-496D-B798-02D124FA0D2D}">
      <dsp:nvSpPr>
        <dsp:cNvPr id="0" name=""/>
        <dsp:cNvSpPr/>
      </dsp:nvSpPr>
      <dsp:spPr>
        <a:xfrm>
          <a:off x="0" y="4373974"/>
          <a:ext cx="8784976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BB0A3-74F1-4544-80BE-178EBCAABE0F}">
      <dsp:nvSpPr>
        <dsp:cNvPr id="0" name=""/>
        <dsp:cNvSpPr/>
      </dsp:nvSpPr>
      <dsp:spPr>
        <a:xfrm>
          <a:off x="418230" y="3330433"/>
          <a:ext cx="8364592" cy="1442060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36" tIns="0" rIns="23243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Мировые валютные отношения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совокупность  экономических и правовых и отношений, связанных с функционированием валюты 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8230" y="3330433"/>
        <a:ext cx="8364592" cy="14420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A60DB8F-DBA1-49E7-B63F-9143F18E1992}">
      <dsp:nvSpPr>
        <dsp:cNvPr id="0" name=""/>
        <dsp:cNvSpPr/>
      </dsp:nvSpPr>
      <dsp:spPr>
        <a:xfrm>
          <a:off x="0" y="2039"/>
          <a:ext cx="8229600" cy="10046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А. Смит – теория абсолютных преимуществ во внешней торговле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39"/>
        <a:ext cx="8229600" cy="1004668"/>
      </dsp:txXfrm>
    </dsp:sp>
    <dsp:sp modelId="{D21D1DF2-925D-422A-9152-B27A1A885B93}">
      <dsp:nvSpPr>
        <dsp:cNvPr id="0" name=""/>
        <dsp:cNvSpPr/>
      </dsp:nvSpPr>
      <dsp:spPr>
        <a:xfrm>
          <a:off x="0" y="1006708"/>
          <a:ext cx="8229600" cy="126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одни страны могут производить товары более эффективно, чем другие, и поэтому имеют абсолютные преимущества в свободной торговле с другими странами (Россия – газ, Англия  - шерсть))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06708"/>
        <a:ext cx="8229600" cy="1263993"/>
      </dsp:txXfrm>
    </dsp:sp>
    <dsp:sp modelId="{FA478BBA-D735-4FF1-BD51-5C0881DB65A9}">
      <dsp:nvSpPr>
        <dsp:cNvPr id="0" name=""/>
        <dsp:cNvSpPr/>
      </dsp:nvSpPr>
      <dsp:spPr>
        <a:xfrm>
          <a:off x="0" y="2270702"/>
          <a:ext cx="8229600" cy="100466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Д. </a:t>
          </a:r>
          <a:r>
            <a:rPr lang="ru-RU" sz="28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Рикардо</a:t>
          </a: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– теория сравнительных преимуществ во внешней торговле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70702"/>
        <a:ext cx="8229600" cy="1004668"/>
      </dsp:txXfrm>
    </dsp:sp>
    <dsp:sp modelId="{32B1B848-6E5A-4924-8A93-26291FC147AE}">
      <dsp:nvSpPr>
        <dsp:cNvPr id="0" name=""/>
        <dsp:cNvSpPr/>
      </dsp:nvSpPr>
      <dsp:spPr>
        <a:xfrm>
          <a:off x="0" y="3275371"/>
          <a:ext cx="8229600" cy="1579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страна получает выгоду, если она специализируется на производстве тех товаров, средние издержки которых относительно меньше, чем при производстве тех же товаров в других странах (Швейцария - сыр, Португалия – вино)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75371"/>
        <a:ext cx="8229600" cy="15799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A25072-3A7C-47F5-8EFB-80B1F8D69DF6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США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Германия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Япония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12703" y="-1901980"/>
        <a:ext cx="1166849" cy="5266944"/>
      </dsp:txXfrm>
    </dsp:sp>
    <dsp:sp modelId="{4DEE65AB-58C3-42DB-AA5A-E45BE4ACF595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ЭКСПОРТ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09"/>
        <a:ext cx="2962656" cy="1458562"/>
      </dsp:txXfrm>
    </dsp:sp>
    <dsp:sp modelId="{0C9E57CE-C8AF-43BC-AB04-3A48076692FB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США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Германия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Япония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12703" y="-370490"/>
        <a:ext cx="1166849" cy="5266944"/>
      </dsp:txXfrm>
    </dsp:sp>
    <dsp:sp modelId="{AA487B9A-875F-48BC-A00E-D90B309CF1EA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ИМПОРТ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33700"/>
        <a:ext cx="2962656" cy="1458562"/>
      </dsp:txXfrm>
    </dsp:sp>
    <dsp:sp modelId="{FFFA6080-A445-417B-8C14-700EDDB71226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Экспорт – 72%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Импорт – 76%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5012703" y="1160999"/>
        <a:ext cx="1166849" cy="5266944"/>
      </dsp:txXfrm>
    </dsp:sp>
    <dsp:sp modelId="{0DFF797A-DD80-4006-9FAA-3DE5CB715BC4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ДОЛЯ РАЗВИТЫХ СТРАН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065190"/>
        <a:ext cx="2962656" cy="14585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95A730-A4BA-46D4-AACC-11536728AD2F}">
      <dsp:nvSpPr>
        <dsp:cNvPr id="0" name=""/>
        <dsp:cNvSpPr/>
      </dsp:nvSpPr>
      <dsp:spPr>
        <a:xfrm rot="5400000">
          <a:off x="4621008" y="-2319629"/>
          <a:ext cx="1196266" cy="59795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Германия, Италия, Китай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топливно-энергетические ресурсы, металлы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21008" y="-2319629"/>
        <a:ext cx="1196266" cy="5979540"/>
      </dsp:txXfrm>
    </dsp:sp>
    <dsp:sp modelId="{AB7D1852-83A5-4989-82EC-5D462DFC9514}">
      <dsp:nvSpPr>
        <dsp:cNvPr id="0" name=""/>
        <dsp:cNvSpPr/>
      </dsp:nvSpPr>
      <dsp:spPr>
        <a:xfrm>
          <a:off x="0" y="72007"/>
          <a:ext cx="2227950" cy="1495333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ЭКСПОРТ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2007"/>
        <a:ext cx="2227950" cy="1495333"/>
      </dsp:txXfrm>
    </dsp:sp>
    <dsp:sp modelId="{A03B1295-1E36-4A85-93EF-6FB3311A7636}">
      <dsp:nvSpPr>
        <dsp:cNvPr id="0" name=""/>
        <dsp:cNvSpPr/>
      </dsp:nvSpPr>
      <dsp:spPr>
        <a:xfrm rot="5400000">
          <a:off x="4541243" y="-589994"/>
          <a:ext cx="1196266" cy="58200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Германия, Белоруссия, Украина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машины, оборудование, продовольствие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541243" y="-589994"/>
        <a:ext cx="1196266" cy="5820052"/>
      </dsp:txXfrm>
    </dsp:sp>
    <dsp:sp modelId="{8D3A7DCE-C023-4323-B588-2167D6854D82}">
      <dsp:nvSpPr>
        <dsp:cNvPr id="0" name=""/>
        <dsp:cNvSpPr/>
      </dsp:nvSpPr>
      <dsp:spPr>
        <a:xfrm>
          <a:off x="0" y="1572365"/>
          <a:ext cx="2229350" cy="1495333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ИМПОРТ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572365"/>
        <a:ext cx="2229350" cy="1495333"/>
      </dsp:txXfrm>
    </dsp:sp>
    <dsp:sp modelId="{D0000FD2-E50D-47A9-A027-B7805EDD17BB}">
      <dsp:nvSpPr>
        <dsp:cNvPr id="0" name=""/>
        <dsp:cNvSpPr/>
      </dsp:nvSpPr>
      <dsp:spPr>
        <a:xfrm rot="5400000">
          <a:off x="4983926" y="1263279"/>
          <a:ext cx="1196266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Экспорт – 1,7%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Импорт – 0,5%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983926" y="1263279"/>
        <a:ext cx="1196266" cy="5253703"/>
      </dsp:txXfrm>
    </dsp:sp>
    <dsp:sp modelId="{308289F1-CE0F-4510-873D-6C881B3D5869}">
      <dsp:nvSpPr>
        <dsp:cNvPr id="0" name=""/>
        <dsp:cNvSpPr/>
      </dsp:nvSpPr>
      <dsp:spPr>
        <a:xfrm>
          <a:off x="0" y="3142465"/>
          <a:ext cx="2955208" cy="1495333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ДОЛЯ  В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МИРОВОЙ ТОРГОВЛЕ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42465"/>
        <a:ext cx="2955208" cy="149533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541BE-C95C-410C-B2EC-8F68EDA7A69E}">
      <dsp:nvSpPr>
        <dsp:cNvPr id="0" name=""/>
        <dsp:cNvSpPr/>
      </dsp:nvSpPr>
      <dsp:spPr>
        <a:xfrm>
          <a:off x="4121" y="2562"/>
          <a:ext cx="4032460" cy="754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Уравновешивает торговый баланс. 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21" y="2562"/>
        <a:ext cx="4032460" cy="754712"/>
      </dsp:txXfrm>
    </dsp:sp>
    <dsp:sp modelId="{B8EFFBF6-8C55-467B-9412-DAC5BA0E3BB0}">
      <dsp:nvSpPr>
        <dsp:cNvPr id="0" name=""/>
        <dsp:cNvSpPr/>
      </dsp:nvSpPr>
      <dsp:spPr>
        <a:xfrm rot="5400000">
          <a:off x="1954313" y="823312"/>
          <a:ext cx="132074" cy="1320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3340-A932-4321-8432-0EB668636EA7}">
      <dsp:nvSpPr>
        <dsp:cNvPr id="0" name=""/>
        <dsp:cNvSpPr/>
      </dsp:nvSpPr>
      <dsp:spPr>
        <a:xfrm>
          <a:off x="78867" y="1021424"/>
          <a:ext cx="3882966" cy="75471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Защищает национальное производство от демпинга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867" y="1021424"/>
        <a:ext cx="3882966" cy="754712"/>
      </dsp:txXfrm>
    </dsp:sp>
    <dsp:sp modelId="{152AD14F-F417-46DE-A1A4-E0D8AC045B7A}">
      <dsp:nvSpPr>
        <dsp:cNvPr id="0" name=""/>
        <dsp:cNvSpPr/>
      </dsp:nvSpPr>
      <dsp:spPr>
        <a:xfrm rot="5407830">
          <a:off x="1925703" y="1869561"/>
          <a:ext cx="186849" cy="1320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D67C1-F025-46B2-87A6-ACD1FD1BE2A5}">
      <dsp:nvSpPr>
        <dsp:cNvPr id="0" name=""/>
        <dsp:cNvSpPr/>
      </dsp:nvSpPr>
      <dsp:spPr>
        <a:xfrm>
          <a:off x="78852" y="2095060"/>
          <a:ext cx="3878106" cy="754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Поддерживает молодые отрасли.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8852" y="2095060"/>
        <a:ext cx="3878106" cy="754712"/>
      </dsp:txXfrm>
    </dsp:sp>
    <dsp:sp modelId="{339293B9-9F28-404E-AABA-066AC92D4210}">
      <dsp:nvSpPr>
        <dsp:cNvPr id="0" name=""/>
        <dsp:cNvSpPr/>
      </dsp:nvSpPr>
      <dsp:spPr>
        <a:xfrm rot="5391281">
          <a:off x="1980478" y="2888423"/>
          <a:ext cx="77301" cy="1320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29D0C-C98E-42C4-97A1-6699381B5693}">
      <dsp:nvSpPr>
        <dsp:cNvPr id="0" name=""/>
        <dsp:cNvSpPr/>
      </dsp:nvSpPr>
      <dsp:spPr>
        <a:xfrm>
          <a:off x="153599" y="3059148"/>
          <a:ext cx="3733503" cy="754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Рост национального производства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3599" y="3059148"/>
        <a:ext cx="3733503" cy="754712"/>
      </dsp:txXfrm>
    </dsp:sp>
    <dsp:sp modelId="{3007F40E-0220-412F-B5F7-4EFE55FB202B}">
      <dsp:nvSpPr>
        <dsp:cNvPr id="0" name=""/>
        <dsp:cNvSpPr/>
      </dsp:nvSpPr>
      <dsp:spPr>
        <a:xfrm>
          <a:off x="4459220" y="2562"/>
          <a:ext cx="3766258" cy="75471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Падает эффективность производства</a:t>
          </a:r>
          <a:r>
            <a:rPr lang="ru-RU" sz="2400" kern="1200" dirty="0" smtClean="0"/>
            <a:t>.</a:t>
          </a:r>
          <a:endParaRPr lang="ru-RU" sz="2400" kern="1200" dirty="0"/>
        </a:p>
      </dsp:txBody>
      <dsp:txXfrm>
        <a:off x="4459220" y="2562"/>
        <a:ext cx="3766258" cy="754712"/>
      </dsp:txXfrm>
    </dsp:sp>
    <dsp:sp modelId="{4DD71C34-4B24-4D5A-B417-F7573C5D2929}">
      <dsp:nvSpPr>
        <dsp:cNvPr id="0" name=""/>
        <dsp:cNvSpPr/>
      </dsp:nvSpPr>
      <dsp:spPr>
        <a:xfrm rot="5400000">
          <a:off x="6276312" y="823312"/>
          <a:ext cx="132074" cy="1320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2C9AB-22AE-4CA4-962A-D7872D5A766B}">
      <dsp:nvSpPr>
        <dsp:cNvPr id="0" name=""/>
        <dsp:cNvSpPr/>
      </dsp:nvSpPr>
      <dsp:spPr>
        <a:xfrm>
          <a:off x="4474843" y="1021424"/>
          <a:ext cx="3735013" cy="754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Растут цены при уменьшении выбора товаров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74843" y="1021424"/>
        <a:ext cx="3735013" cy="754712"/>
      </dsp:txXfrm>
    </dsp:sp>
    <dsp:sp modelId="{A73240CE-B58E-466B-B269-CE7875BE2D28}">
      <dsp:nvSpPr>
        <dsp:cNvPr id="0" name=""/>
        <dsp:cNvSpPr/>
      </dsp:nvSpPr>
      <dsp:spPr>
        <a:xfrm rot="5312359">
          <a:off x="6226132" y="1906932"/>
          <a:ext cx="261717" cy="1320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993E9-58FD-4F6A-8286-CB4C63DBFCC5}">
      <dsp:nvSpPr>
        <dsp:cNvPr id="0" name=""/>
        <dsp:cNvSpPr/>
      </dsp:nvSpPr>
      <dsp:spPr>
        <a:xfrm>
          <a:off x="4862207" y="2169801"/>
          <a:ext cx="3018851" cy="754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Не используются преимущества МРТ</a:t>
          </a:r>
          <a:endParaRPr lang="ru-RU" sz="2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62207" y="2169801"/>
        <a:ext cx="3018851" cy="754712"/>
      </dsp:txXfrm>
    </dsp:sp>
    <dsp:sp modelId="{60D2C982-9DBA-4F19-88BE-22382E4EE750}">
      <dsp:nvSpPr>
        <dsp:cNvPr id="0" name=""/>
        <dsp:cNvSpPr/>
      </dsp:nvSpPr>
      <dsp:spPr>
        <a:xfrm rot="5513151">
          <a:off x="6355674" y="2925794"/>
          <a:ext cx="2632" cy="132074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50711-EFC2-4C9B-9441-82086A5F0973}">
      <dsp:nvSpPr>
        <dsp:cNvPr id="0" name=""/>
        <dsp:cNvSpPr/>
      </dsp:nvSpPr>
      <dsp:spPr>
        <a:xfrm>
          <a:off x="4832924" y="3059148"/>
          <a:ext cx="3018851" cy="7547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Подрываются возможности экспорта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4832924" y="3059148"/>
        <a:ext cx="3018851" cy="75471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E541BE-C95C-410C-B2EC-8F68EDA7A69E}">
      <dsp:nvSpPr>
        <dsp:cNvPr id="0" name=""/>
        <dsp:cNvSpPr/>
      </dsp:nvSpPr>
      <dsp:spPr>
        <a:xfrm>
          <a:off x="4774" y="26069"/>
          <a:ext cx="4265120" cy="14039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Насыщение национального рынка дешевыми и качественными товарами.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74" y="26069"/>
        <a:ext cx="4265120" cy="1403912"/>
      </dsp:txXfrm>
    </dsp:sp>
    <dsp:sp modelId="{B8EFFBF6-8C55-467B-9412-DAC5BA0E3BB0}">
      <dsp:nvSpPr>
        <dsp:cNvPr id="0" name=""/>
        <dsp:cNvSpPr/>
      </dsp:nvSpPr>
      <dsp:spPr>
        <a:xfrm rot="5400000">
          <a:off x="2081126" y="1486190"/>
          <a:ext cx="112415" cy="1124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F63340-A932-4321-8432-0EB668636EA7}">
      <dsp:nvSpPr>
        <dsp:cNvPr id="0" name=""/>
        <dsp:cNvSpPr/>
      </dsp:nvSpPr>
      <dsp:spPr>
        <a:xfrm>
          <a:off x="72005" y="1654814"/>
          <a:ext cx="4130657" cy="105230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Увеличение сбора налогов с иностранных фирм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005" y="1654814"/>
        <a:ext cx="4130657" cy="1052301"/>
      </dsp:txXfrm>
    </dsp:sp>
    <dsp:sp modelId="{152AD14F-F417-46DE-A1A4-E0D8AC045B7A}">
      <dsp:nvSpPr>
        <dsp:cNvPr id="0" name=""/>
        <dsp:cNvSpPr/>
      </dsp:nvSpPr>
      <dsp:spPr>
        <a:xfrm rot="5220820">
          <a:off x="2104614" y="2773514"/>
          <a:ext cx="133130" cy="1124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7B7F4-6312-4A02-8A2F-5A28978B287B}">
      <dsp:nvSpPr>
        <dsp:cNvPr id="0" name=""/>
        <dsp:cNvSpPr/>
      </dsp:nvSpPr>
      <dsp:spPr>
        <a:xfrm>
          <a:off x="144029" y="2952328"/>
          <a:ext cx="4130657" cy="121844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Создание новых рабочих мест (филиалы иностранных фирм 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44029" y="2952328"/>
        <a:ext cx="4130657" cy="1218446"/>
      </dsp:txXfrm>
    </dsp:sp>
    <dsp:sp modelId="{3007F40E-0220-412F-B5F7-4EFE55FB202B}">
      <dsp:nvSpPr>
        <dsp:cNvPr id="0" name=""/>
        <dsp:cNvSpPr/>
      </dsp:nvSpPr>
      <dsp:spPr>
        <a:xfrm>
          <a:off x="4629625" y="26069"/>
          <a:ext cx="4258079" cy="135764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Сокращение национального производства и уменьшение занятости населения, 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29625" y="26069"/>
        <a:ext cx="4258079" cy="1357642"/>
      </dsp:txXfrm>
    </dsp:sp>
    <dsp:sp modelId="{4DD71C34-4B24-4D5A-B417-F7573C5D2929}">
      <dsp:nvSpPr>
        <dsp:cNvPr id="0" name=""/>
        <dsp:cNvSpPr/>
      </dsp:nvSpPr>
      <dsp:spPr>
        <a:xfrm rot="5400000">
          <a:off x="6702457" y="1439920"/>
          <a:ext cx="112415" cy="1124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72C9AB-22AE-4CA4-962A-D7872D5A766B}">
      <dsp:nvSpPr>
        <dsp:cNvPr id="0" name=""/>
        <dsp:cNvSpPr/>
      </dsp:nvSpPr>
      <dsp:spPr>
        <a:xfrm>
          <a:off x="4931002" y="1608544"/>
          <a:ext cx="3655325" cy="64237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Уменьшение  налоговых сборов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31002" y="1608544"/>
        <a:ext cx="3655325" cy="642376"/>
      </dsp:txXfrm>
    </dsp:sp>
    <dsp:sp modelId="{A73240CE-B58E-466B-B269-CE7875BE2D28}">
      <dsp:nvSpPr>
        <dsp:cNvPr id="0" name=""/>
        <dsp:cNvSpPr/>
      </dsp:nvSpPr>
      <dsp:spPr>
        <a:xfrm rot="5400000">
          <a:off x="6702457" y="2307128"/>
          <a:ext cx="112415" cy="1124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7BDAA-DBF6-4661-9A23-4BC7ED977B93}">
      <dsp:nvSpPr>
        <dsp:cNvPr id="0" name=""/>
        <dsp:cNvSpPr/>
      </dsp:nvSpPr>
      <dsp:spPr>
        <a:xfrm>
          <a:off x="4897008" y="2475751"/>
          <a:ext cx="3723314" cy="64237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Рост зависимости страны от иностранных товаров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7008" y="2475751"/>
        <a:ext cx="3723314" cy="642376"/>
      </dsp:txXfrm>
    </dsp:sp>
    <dsp:sp modelId="{2D7EB11E-9ED5-44CA-8A69-7ECF1CEA7963}">
      <dsp:nvSpPr>
        <dsp:cNvPr id="0" name=""/>
        <dsp:cNvSpPr/>
      </dsp:nvSpPr>
      <dsp:spPr>
        <a:xfrm rot="5400000">
          <a:off x="6702457" y="3174335"/>
          <a:ext cx="112415" cy="1124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E0BA3-003E-4EBA-AF0F-361EED27DB47}">
      <dsp:nvSpPr>
        <dsp:cNvPr id="0" name=""/>
        <dsp:cNvSpPr/>
      </dsp:nvSpPr>
      <dsp:spPr>
        <a:xfrm>
          <a:off x="4896545" y="3342959"/>
          <a:ext cx="3724239" cy="64237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Повышение цен на импортные товары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96545" y="3342959"/>
        <a:ext cx="3724239" cy="64237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93EC34-4532-46B5-8BA1-0FAB2F52CE56}">
      <dsp:nvSpPr>
        <dsp:cNvPr id="0" name=""/>
        <dsp:cNvSpPr/>
      </dsp:nvSpPr>
      <dsp:spPr>
        <a:xfrm>
          <a:off x="4123664" y="638346"/>
          <a:ext cx="3085641" cy="163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85641" y="0"/>
              </a:lnTo>
              <a:lnTo>
                <a:pt x="3085641" y="163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39D87-960B-462B-81DE-787CA3CDBA4B}">
      <dsp:nvSpPr>
        <dsp:cNvPr id="0" name=""/>
        <dsp:cNvSpPr/>
      </dsp:nvSpPr>
      <dsp:spPr>
        <a:xfrm>
          <a:off x="4123664" y="638346"/>
          <a:ext cx="257000" cy="163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000" y="0"/>
              </a:lnTo>
              <a:lnTo>
                <a:pt x="257000" y="163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B36B5-07A0-4B20-9812-C7A3A78288F7}">
      <dsp:nvSpPr>
        <dsp:cNvPr id="0" name=""/>
        <dsp:cNvSpPr/>
      </dsp:nvSpPr>
      <dsp:spPr>
        <a:xfrm>
          <a:off x="1254282" y="638346"/>
          <a:ext cx="2869381" cy="163064"/>
        </a:xfrm>
        <a:custGeom>
          <a:avLst/>
          <a:gdLst/>
          <a:ahLst/>
          <a:cxnLst/>
          <a:rect l="0" t="0" r="0" b="0"/>
          <a:pathLst>
            <a:path>
              <a:moveTo>
                <a:pt x="2869381" y="0"/>
              </a:moveTo>
              <a:lnTo>
                <a:pt x="0" y="0"/>
              </a:lnTo>
              <a:lnTo>
                <a:pt x="0" y="1630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DA3957-9EDB-49E6-A372-1943E04817C9}">
      <dsp:nvSpPr>
        <dsp:cNvPr id="0" name=""/>
        <dsp:cNvSpPr/>
      </dsp:nvSpPr>
      <dsp:spPr>
        <a:xfrm>
          <a:off x="755081" y="0"/>
          <a:ext cx="6737165" cy="63834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Тарифные методы урегулирования торговли</a:t>
          </a:r>
          <a:endParaRPr lang="ru-RU" sz="2400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5081" y="0"/>
        <a:ext cx="6737165" cy="638346"/>
      </dsp:txXfrm>
    </dsp:sp>
    <dsp:sp modelId="{B791313C-DEE8-4F13-A896-93D95E012E60}">
      <dsp:nvSpPr>
        <dsp:cNvPr id="0" name=""/>
        <dsp:cNvSpPr/>
      </dsp:nvSpPr>
      <dsp:spPr>
        <a:xfrm>
          <a:off x="10693" y="801410"/>
          <a:ext cx="2487177" cy="277605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Таможенные тарифы на импорт</a:t>
          </a:r>
          <a:r>
            <a:rPr lang="ru-RU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 пошлины на импортные товары, ввозимые в страну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693" y="801410"/>
        <a:ext cx="2487177" cy="2776050"/>
      </dsp:txXfrm>
    </dsp:sp>
    <dsp:sp modelId="{5E097FF5-81F0-49BC-B323-B186B08828A0}">
      <dsp:nvSpPr>
        <dsp:cNvPr id="0" name=""/>
        <dsp:cNvSpPr/>
      </dsp:nvSpPr>
      <dsp:spPr>
        <a:xfrm>
          <a:off x="3137075" y="801410"/>
          <a:ext cx="2487177" cy="2658431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Экспортный тариф</a:t>
          </a:r>
          <a:r>
            <a:rPr lang="ru-RU" sz="24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тариф</a:t>
          </a:r>
          <a:endParaRPr lang="ru-RU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на товары отечественных производителей </a:t>
          </a:r>
          <a:endParaRPr lang="ru-RU" sz="2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37075" y="801410"/>
        <a:ext cx="2487177" cy="2658431"/>
      </dsp:txXfrm>
    </dsp:sp>
    <dsp:sp modelId="{B9175BDA-FC36-4578-B093-E9A7E65D07E6}">
      <dsp:nvSpPr>
        <dsp:cNvPr id="0" name=""/>
        <dsp:cNvSpPr/>
      </dsp:nvSpPr>
      <dsp:spPr>
        <a:xfrm>
          <a:off x="5965717" y="801410"/>
          <a:ext cx="2487177" cy="301503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Таможенные союзы</a:t>
          </a:r>
          <a:r>
            <a:rPr lang="ru-RU" sz="20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–  объединения стран, которые ликвидируют между собой все таможенные барьеры, но устанавливают их для третьих стран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65717" y="801410"/>
        <a:ext cx="2487177" cy="3015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EC8AF-6507-4B62-8FBF-4422D4297C6C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8FBD-6292-4FD8-A6BE-678974CC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Мировая экономика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Обществознание, 11 класс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Экономическая интеграция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268760"/>
            <a:ext cx="1872208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Европа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268760"/>
            <a:ext cx="1944216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Азия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1268760"/>
            <a:ext cx="1944216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Северная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Америка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1560" y="3501008"/>
            <a:ext cx="2592288" cy="2160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 (1958),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ЕАСТ (1960)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75856" y="3573016"/>
            <a:ext cx="2520280" cy="20882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АТЭС (1989),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ЕАЭС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(2000)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68144" y="3573016"/>
            <a:ext cx="2520280" cy="20882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НАФТА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(1988)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547664" y="242088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211960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804248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Международная торговля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Экспорт - </a:t>
            </a:r>
            <a:r>
              <a:rPr lang="ru-RU" dirty="0" smtClean="0"/>
              <a:t>товары и услуги, вывозимые за границу с целью их продажи на мировом рынке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Импорт  - </a:t>
            </a:r>
            <a:r>
              <a:rPr lang="ru-RU" dirty="0" smtClean="0"/>
              <a:t>товары и услуги, ввозимые в страну с целью их продажи на внутреннем рынке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Сальдо торгового баланса </a:t>
            </a:r>
            <a:r>
              <a:rPr lang="ru-RU" dirty="0" smtClean="0"/>
              <a:t>-   разность между стоимостью экспорта и импорта за определенный период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Международная торговля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Международная торговля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Международная торговля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544616"/>
          </a:xfrm>
        </p:spPr>
        <p:txBody>
          <a:bodyPr/>
          <a:lstStyle/>
          <a:p>
            <a:r>
              <a:rPr lang="ru-RU" dirty="0" smtClean="0"/>
              <a:t>Россия в мировой торговле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1556792"/>
          <a:ext cx="8208912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Государственная политика в области международной торговли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Международная торговля для страны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7744" y="1772816"/>
            <a:ext cx="2304256" cy="43204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1772816"/>
            <a:ext cx="2304256" cy="288032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755576" y="2276872"/>
            <a:ext cx="3096344" cy="1944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выгодна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потребители, как правило, получают качественные товары  по более низким цена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132856"/>
            <a:ext cx="4536504" cy="2952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выгодна: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товары отечественных производителей не выдерживают конкуренции, не имеют спроса, производство их сокращается, люди теряют зарплату, работу, а значит, их платёжеспособность сокращается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5445224"/>
            <a:ext cx="842493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Цель: обеспечить наиболее благоприятные условия для развития национальной экономики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Государственная политика в области международной торговли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293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1268760"/>
            <a:ext cx="8280920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3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Протекционизм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(фр.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protectionisme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лат. </a:t>
            </a:r>
            <a:r>
              <a:rPr lang="ru-RU" sz="2300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protectio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букв. «прикрытие») –  политика государства, направленная на защиту интересов внутренних производителей от иностранных конкурентов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+ »				« - 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Государственная политика в области международной торговли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5"/>
            <a:ext cx="8291264" cy="1440159"/>
          </a:xfrm>
          <a:ln w="12700">
            <a:noFill/>
          </a:ln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Свободная торговля (фритредерство)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это политика государства, ориентированная на свободное развитие международной торговли.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«+»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- »</a:t>
            </a:r>
          </a:p>
          <a:p>
            <a:pPr lvl="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251520" y="2492896"/>
          <a:ext cx="88924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Государственная политика в области международной торговли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50728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Государственная политика в области международной торговли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363272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92696"/>
            <a:ext cx="8208912" cy="5904656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Что такое мировая экономика?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понятие «мировая экономика»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международные экономические отношения и их составляющие;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международное разделение труда: причины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последствия;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Экономическая интеграция.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 Международная торговля: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а) понятия «экспорт», «импорт», «сальдо»;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б) теория абсолютных и  теория сравнительных преимуществ  во внешней торговле;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в) особенности  развития российской торговли.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Глобальные проблемы экономики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Глобализация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объединение стран в единое мировое хозяйство </a:t>
            </a:r>
            <a:r>
              <a:rPr lang="ru-RU" dirty="0" smtClean="0"/>
              <a:t>(с 1960-х гг. ХХ века).</a:t>
            </a:r>
          </a:p>
          <a:p>
            <a:r>
              <a:rPr lang="ru-RU" dirty="0" smtClean="0"/>
              <a:t>Предпосылки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2636912"/>
          <a:ext cx="856895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Глобальные проблемы экономики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dirty="0" smtClean="0"/>
              <a:t>Последствия глобализации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ru-RU" dirty="0" smtClean="0">
                <a:solidFill>
                  <a:srgbClr val="C00000"/>
                </a:solidFill>
              </a:rPr>
              <a:t>«+»</a:t>
            </a:r>
            <a:r>
              <a:rPr lang="ru-RU" dirty="0" smtClean="0"/>
              <a:t>					</a:t>
            </a:r>
            <a:r>
              <a:rPr lang="ru-RU" dirty="0" smtClean="0">
                <a:solidFill>
                  <a:srgbClr val="C00000"/>
                </a:solidFill>
              </a:rPr>
              <a:t>«-»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2204864"/>
          <a:ext cx="864096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Глобальные проблемы экономики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980728"/>
            <a:ext cx="2642592" cy="18722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ЦЕНТР: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США,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Великобритания, Германия, Япония и др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4008" y="980728"/>
            <a:ext cx="4248472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противоречие между Центром и Периферией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Периферия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3131840" y="1628800"/>
            <a:ext cx="1512168" cy="9361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1412776"/>
            <a:ext cx="2016224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Беднейшие страны: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Африка, арабо-мусульманские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8224" y="1412776"/>
            <a:ext cx="2304256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Полупериферия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Восточная и Юго-Восточная Азия, Восточная Европа,  Индия, Латинская Амери</a:t>
            </a:r>
            <a:r>
              <a:rPr lang="ru-RU" sz="2000" dirty="0" smtClean="0">
                <a:solidFill>
                  <a:schemeClr val="tx1"/>
                </a:solidFill>
              </a:rPr>
              <a:t>ка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475656" y="2996952"/>
            <a:ext cx="6264696" cy="352839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Соотношение доходов 1/5 богатейших стран земного шара и одной 1/5 беднейших стран составляло к концу XX в.  74 : 1,  первая группа стран производила 86% мирового ВВП, а вторая – только </a:t>
            </a:r>
            <a:r>
              <a:rPr lang="ru-RU" sz="2400" dirty="0" smtClean="0">
                <a:solidFill>
                  <a:schemeClr val="tx1"/>
                </a:solidFill>
              </a:rPr>
              <a:t>1%.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Глобальные проблемы экономики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4248472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Проблемы: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разрыва между бедными и богатыми странами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усиление неравномерности развития стран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рост задолженности (около 1,8 трлн. дол)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 порочный круг бедности»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России в мировой экономике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784976" cy="3960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/>
          <p:cNvSpPr/>
          <p:nvPr/>
        </p:nvSpPr>
        <p:spPr>
          <a:xfrm>
            <a:off x="1475656" y="5157192"/>
            <a:ext cx="5904656" cy="1008112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ПОЛУПЕРИФЕРИЯ 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3. Государственная политика в области международной торговли: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а) «протекционизм» и «фритредерство» (свободная торговля);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б) методы протекционистской политики;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в) Всемирная торговая организация.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4. Глобальные проблемы экономики: глобализация мировой экономики, ее положительные и отрицательные последствия, противоречия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Мировая экономика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/>
              <a:t>с</a:t>
            </a:r>
            <a:r>
              <a:rPr lang="ru-RU" sz="3600" dirty="0" smtClean="0"/>
              <a:t>овокупность экономик отдельных стран, связанных между собой системой международных экономических отношений на основе международного разделения труда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Международные экономические отношения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Международное разделение труда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492896"/>
          <a:ext cx="85072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83568" y="1268760"/>
            <a:ext cx="8064896" cy="107721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специализация стран на производстве той или иной продукции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Международные экономические отношения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Экономическая интеграция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взаимодействие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взаимоприспособление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национальных хозяйств отдельных стран, ведущее к их постепенному слиянию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996952"/>
            <a:ext cx="25922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Международное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разделение труд</a:t>
            </a:r>
            <a:r>
              <a:rPr lang="ru-RU" sz="2400" dirty="0" smtClean="0">
                <a:solidFill>
                  <a:schemeClr val="tx1"/>
                </a:solidFill>
              </a:rPr>
              <a:t>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221088"/>
            <a:ext cx="2664296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Международная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производственная кооперация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3717032"/>
            <a:ext cx="2952328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Интернационали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зация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производства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гнутая вверх стрелка 9"/>
          <p:cNvSpPr/>
          <p:nvPr/>
        </p:nvSpPr>
        <p:spPr>
          <a:xfrm>
            <a:off x="2771800" y="2780928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низ стрелка 10"/>
          <p:cNvSpPr/>
          <p:nvPr/>
        </p:nvSpPr>
        <p:spPr>
          <a:xfrm>
            <a:off x="2771800" y="5013176"/>
            <a:ext cx="1216152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право с вырезом 12"/>
          <p:cNvSpPr/>
          <p:nvPr/>
        </p:nvSpPr>
        <p:spPr>
          <a:xfrm>
            <a:off x="6228184" y="3789040"/>
            <a:ext cx="720080" cy="864096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3717032"/>
            <a:ext cx="1944216" cy="1152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Интеграция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Экономическая интеграция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4726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2592288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Зона  свободной торговли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844824"/>
            <a:ext cx="2376264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Таможенный союз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2276872"/>
            <a:ext cx="2232248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рынок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44208" y="2996952"/>
            <a:ext cx="2448272" cy="93610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Экономический союз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187624" y="2204864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203848" y="2780928"/>
            <a:ext cx="4846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220072" y="3140968"/>
            <a:ext cx="48463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08304" y="3861048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3528" y="2924944"/>
            <a:ext cx="2448272" cy="144016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Отмена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таможенных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пошлин 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835696" y="3645024"/>
            <a:ext cx="2880320" cy="2160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Унификация</a:t>
            </a: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таможенных пошлин в отношении третьих стран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995936" y="4293096"/>
            <a:ext cx="2880320" cy="16561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Либерализация движения  ресурсов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156176" y="4581128"/>
            <a:ext cx="2808312" cy="172819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Координация экономической политики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1070</TotalTime>
  <Words>1042</Words>
  <Application>Microsoft Office PowerPoint</Application>
  <PresentationFormat>Экран (4:3)</PresentationFormat>
  <Paragraphs>205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Мировая экономика</vt:lpstr>
      <vt:lpstr>План урока</vt:lpstr>
      <vt:lpstr>План урока</vt:lpstr>
      <vt:lpstr>Мировая экономика</vt:lpstr>
      <vt:lpstr>Международные экономические отношения</vt:lpstr>
      <vt:lpstr>Международное разделение труда</vt:lpstr>
      <vt:lpstr>Международные экономические отношения</vt:lpstr>
      <vt:lpstr>Экономическая интеграция</vt:lpstr>
      <vt:lpstr>Экономическая интеграция</vt:lpstr>
      <vt:lpstr>Экономическая интеграция</vt:lpstr>
      <vt:lpstr>Международная торговля</vt:lpstr>
      <vt:lpstr>Международная торговля</vt:lpstr>
      <vt:lpstr>Международная торговля</vt:lpstr>
      <vt:lpstr>Международная торговля</vt:lpstr>
      <vt:lpstr>Государственная политика в области международной торговли</vt:lpstr>
      <vt:lpstr>Государственная политика в области международной торговли</vt:lpstr>
      <vt:lpstr>Государственная политика в области международной торговли</vt:lpstr>
      <vt:lpstr>Государственная политика в области международной торговли</vt:lpstr>
      <vt:lpstr>Государственная политика в области международной торговли</vt:lpstr>
      <vt:lpstr>Глобальные проблемы экономики</vt:lpstr>
      <vt:lpstr>Глобальные проблемы экономики</vt:lpstr>
      <vt:lpstr>Глобальные проблемы экономики</vt:lpstr>
      <vt:lpstr>Глобальные проблемы экономики</vt:lpstr>
      <vt:lpstr>Место России в мировой экономике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Маргарита</dc:creator>
  <cp:lastModifiedBy>Маргарита</cp:lastModifiedBy>
  <cp:revision>110</cp:revision>
  <dcterms:created xsi:type="dcterms:W3CDTF">2013-01-27T10:48:43Z</dcterms:created>
  <dcterms:modified xsi:type="dcterms:W3CDTF">2013-01-30T18:23:45Z</dcterms:modified>
</cp:coreProperties>
</file>