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6" r:id="rId9"/>
    <p:sldId id="265" r:id="rId10"/>
    <p:sldId id="275" r:id="rId11"/>
    <p:sldId id="268" r:id="rId12"/>
    <p:sldId id="273" r:id="rId13"/>
    <p:sldId id="269" r:id="rId14"/>
    <p:sldId id="272" r:id="rId15"/>
    <p:sldId id="270" r:id="rId16"/>
    <p:sldId id="271" r:id="rId17"/>
    <p:sldId id="276" r:id="rId18"/>
    <p:sldId id="285" r:id="rId19"/>
    <p:sldId id="277" r:id="rId20"/>
    <p:sldId id="278" r:id="rId21"/>
    <p:sldId id="279" r:id="rId22"/>
    <p:sldId id="280" r:id="rId23"/>
    <p:sldId id="282" r:id="rId24"/>
    <p:sldId id="283" r:id="rId25"/>
    <p:sldId id="284" r:id="rId26"/>
    <p:sldId id="281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6C4D-37C2-40C9-B672-D297CE4CD0EE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FCA7-F14E-482C-B22F-59AB29614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6C4D-37C2-40C9-B672-D297CE4CD0EE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FCA7-F14E-482C-B22F-59AB29614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6C4D-37C2-40C9-B672-D297CE4CD0EE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FCA7-F14E-482C-B22F-59AB29614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6C4D-37C2-40C9-B672-D297CE4CD0EE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FCA7-F14E-482C-B22F-59AB29614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6C4D-37C2-40C9-B672-D297CE4CD0EE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FCA7-F14E-482C-B22F-59AB29614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6C4D-37C2-40C9-B672-D297CE4CD0EE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FCA7-F14E-482C-B22F-59AB29614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6C4D-37C2-40C9-B672-D297CE4CD0EE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FCA7-F14E-482C-B22F-59AB29614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6C4D-37C2-40C9-B672-D297CE4CD0EE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66FCA7-F14E-482C-B22F-59AB296147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6C4D-37C2-40C9-B672-D297CE4CD0EE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FCA7-F14E-482C-B22F-59AB29614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6C4D-37C2-40C9-B672-D297CE4CD0EE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E66FCA7-F14E-482C-B22F-59AB29614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28C6C4D-37C2-40C9-B672-D297CE4CD0EE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FCA7-F14E-482C-B22F-59AB29614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28C6C4D-37C2-40C9-B672-D297CE4CD0EE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66FCA7-F14E-482C-B22F-59AB29614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Неклеточные формы жизни.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Вирусы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Взаимодействие вируса с клеткой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D:\herpes-k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244" y="1600200"/>
            <a:ext cx="741151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Вирус гриппа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D:\605363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913" r="391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Заболевание гриппом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flu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Вирус герпеса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D:\герпес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Проявление герпеса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D:\herpes-on-lips-2-570x42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Вирус гепатита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C0078718-Hepatitis_C_viruses,_TEM-SP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Вирус иммунодефицита человека (ВИЧ)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0008-008-Virus-VICH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643050"/>
            <a:ext cx="392909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118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5572164" cy="3500462"/>
          </a:xfrm>
          <a:prstGeom prst="rect">
            <a:avLst/>
          </a:prstGeom>
          <a:noFill/>
        </p:spPr>
      </p:pic>
      <p:pic>
        <p:nvPicPr>
          <p:cNvPr id="14339" name="Picture 3" descr="D:\c77848a258abed264637cd1f4a09110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643314"/>
            <a:ext cx="4619625" cy="3057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Меры профилактики вирусных 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инфекций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Соблюдение мер личной гигиены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d49259affbf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643050"/>
            <a:ext cx="6034617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7467600" cy="534036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« В живой клетке он (вирус) ведёт себя как живое существо, а вне клетки мёртв как камень. Из чего очевидно, что нельзя провести чёткой границы между живым и мёртвым»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Уэнделл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Мередит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Стенли</a:t>
            </a:r>
            <a:r>
              <a:rPr lang="ru-RU" sz="3600" i="1" u="sng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>
              <a:buNone/>
            </a:pPr>
            <a:r>
              <a:rPr lang="ru-RU" sz="3600" i="1" u="sng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Мыть овощи и фрукты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p105_moyteovosha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6643734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Закаливание организма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s6310_1291627826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85860"/>
            <a:ext cx="4929222" cy="3357586"/>
          </a:xfrm>
          <a:prstGeom prst="rect">
            <a:avLst/>
          </a:prstGeom>
          <a:noFill/>
        </p:spPr>
      </p:pic>
      <p:pic>
        <p:nvPicPr>
          <p:cNvPr id="3075" name="Picture 3" descr="D:\1311013454_nahodk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643314"/>
            <a:ext cx="392909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Вакцинация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69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7" y="1643050"/>
            <a:ext cx="692948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Занятия спортом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children-fitness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85860"/>
            <a:ext cx="4643470" cy="3371850"/>
          </a:xfrm>
          <a:prstGeom prst="rect">
            <a:avLst/>
          </a:prstGeom>
          <a:noFill/>
        </p:spPr>
      </p:pic>
      <p:pic>
        <p:nvPicPr>
          <p:cNvPr id="6147" name="Picture 3" descr="D:\7220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714488"/>
            <a:ext cx="4000528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Прогулки на природе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8aeaa672828ac8d5aabf9578bb11dca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71678"/>
            <a:ext cx="4357718" cy="4525963"/>
          </a:xfrm>
          <a:prstGeom prst="rect">
            <a:avLst/>
          </a:prstGeom>
          <a:noFill/>
        </p:spPr>
      </p:pic>
      <p:pic>
        <p:nvPicPr>
          <p:cNvPr id="7171" name="Picture 3" descr="D:\52003eafc28a20481c5bca154f5c2b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71678"/>
            <a:ext cx="428625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Здоровое питание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image25773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00200"/>
            <a:ext cx="5572164" cy="4829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Лечение под контролем врача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121908_0728_SixPointBlo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2928958" cy="4500594"/>
          </a:xfrm>
          <a:prstGeom prst="rect">
            <a:avLst/>
          </a:prstGeom>
          <a:noFill/>
        </p:spPr>
      </p:pic>
      <p:pic>
        <p:nvPicPr>
          <p:cNvPr id="5123" name="Picture 3" descr="D:\3d13599bd80d5ac40c81b92a8d44f5aa_5a9720a31a33a1773a282a0c85571351_img_85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857364"/>
            <a:ext cx="4992726" cy="4533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Documents and Settings\Учитель\Рабочий стол\картинки\x_873dc20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928670"/>
            <a:ext cx="4500594" cy="378621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Д.И.Ивановский – русский ученый.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1892 году описал необычные свойства возбудителя болезни табака – табачной мозаики. Этот возбудитель проходил через бактериальные фильтры.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 были открыты вирусы.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ива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3214710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Мозаичная болезнь табака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табач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928802"/>
            <a:ext cx="4357718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Бактериофаг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вирус, поражающий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бактерий.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Был открыт в 1917 году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канадским бактериологом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Ф. де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Эреллем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fa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2714644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28860" y="928670"/>
            <a:ext cx="2928958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ИМПЕРИЯ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1538" y="2428868"/>
            <a:ext cx="2357454" cy="928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Доклеточные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9124" y="2428868"/>
            <a:ext cx="2286016" cy="928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Клеточные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1538" y="4000504"/>
            <a:ext cx="2357454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Царство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Вирусы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43306" y="4000504"/>
            <a:ext cx="192882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Надцарство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Прокариоты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86446" y="4000504"/>
            <a:ext cx="212884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Надцарство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Эукариоты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9322" y="285749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rot="5400000">
            <a:off x="2464579" y="217883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 flipH="1" flipV="1">
            <a:off x="5214942" y="1928802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4750595" y="217883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5" idx="2"/>
            <a:endCxn id="8" idx="0"/>
          </p:cNvCxnSpPr>
          <p:nvPr/>
        </p:nvCxnSpPr>
        <p:spPr>
          <a:xfrm rot="5400000">
            <a:off x="1928794" y="3679033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>
            <a:off x="4536281" y="3679033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5400000">
            <a:off x="6036479" y="3679033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28860" y="928670"/>
            <a:ext cx="2928958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Вирусы - нуклеопротеиды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1538" y="2428868"/>
            <a:ext cx="2357454" cy="928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9124" y="2428868"/>
            <a:ext cx="2286016" cy="928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Нуклеиновая кислота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1538" y="4000504"/>
            <a:ext cx="2357454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Капсид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43306" y="4000504"/>
            <a:ext cx="192882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ДНК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86446" y="4000504"/>
            <a:ext cx="212884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РНК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(ретро – вирусы)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9322" y="285749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rot="5400000">
            <a:off x="2464579" y="217883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 flipH="1" flipV="1">
            <a:off x="5214942" y="1928802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4750595" y="217883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5" idx="2"/>
            <a:endCxn id="8" idx="0"/>
          </p:cNvCxnSpPr>
          <p:nvPr/>
        </p:nvCxnSpPr>
        <p:spPr>
          <a:xfrm rot="5400000">
            <a:off x="1928794" y="3679033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>
            <a:off x="4536281" y="3679033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5400000">
            <a:off x="6036479" y="3679033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Строение вируса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строение вирус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14488"/>
            <a:ext cx="492922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7467600" cy="59118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Цикл репродукции вируса</a:t>
            </a:r>
          </a:p>
          <a:p>
            <a:pPr algn="ctr">
              <a:buNone/>
            </a:pPr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Осаждение вируса на мембране</a:t>
            </a:r>
          </a:p>
          <a:p>
            <a:pPr algn="ctr"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Проникновение вируса в клетку</a:t>
            </a: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Репликация нуклеиновой кислоты вируса</a:t>
            </a: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Синтез белков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капсида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Выход вирусов из клетки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857620" y="785794"/>
            <a:ext cx="45719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857620" y="1857364"/>
            <a:ext cx="45719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857620" y="2928934"/>
            <a:ext cx="45719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857620" y="3929066"/>
            <a:ext cx="45719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1428792" y="285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3857620" y="5000636"/>
            <a:ext cx="71438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184</TotalTime>
  <Words>130</Words>
  <Application>Microsoft Office PowerPoint</Application>
  <PresentationFormat>Экран (4:3)</PresentationFormat>
  <Paragraphs>57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Техническая</vt:lpstr>
      <vt:lpstr>Слайд 1</vt:lpstr>
      <vt:lpstr>Слайд 2</vt:lpstr>
      <vt:lpstr>Д.И.Ивановский – русский ученый. В 1892 году описал необычные свойства возбудителя болезни табака – табачной мозаики. Этот возбудитель проходил через бактериальные фильтры. Так были открыты вирусы.</vt:lpstr>
      <vt:lpstr>Мозаичная болезнь табака</vt:lpstr>
      <vt:lpstr>             Бактериофаг - вирус, поражающий                                                      бактерий.</vt:lpstr>
      <vt:lpstr>Слайд 6</vt:lpstr>
      <vt:lpstr>Слайд 7</vt:lpstr>
      <vt:lpstr>Строение вируса</vt:lpstr>
      <vt:lpstr>Слайд 9</vt:lpstr>
      <vt:lpstr>Взаимодействие вируса с клеткой</vt:lpstr>
      <vt:lpstr>Вирус гриппа</vt:lpstr>
      <vt:lpstr>Заболевание гриппом</vt:lpstr>
      <vt:lpstr>Вирус герпеса</vt:lpstr>
      <vt:lpstr>Проявление герпеса</vt:lpstr>
      <vt:lpstr>Вирус гепатита</vt:lpstr>
      <vt:lpstr>Вирус иммунодефицита человека (ВИЧ)</vt:lpstr>
      <vt:lpstr>Слайд 17</vt:lpstr>
      <vt:lpstr>Слайд 18</vt:lpstr>
      <vt:lpstr>Соблюдение мер личной гигиены</vt:lpstr>
      <vt:lpstr>Мыть овощи и фрукты</vt:lpstr>
      <vt:lpstr>Закаливание организма</vt:lpstr>
      <vt:lpstr>Вакцинация</vt:lpstr>
      <vt:lpstr>Занятия спортом</vt:lpstr>
      <vt:lpstr>Прогулки на природе</vt:lpstr>
      <vt:lpstr>Здоровое питание</vt:lpstr>
      <vt:lpstr>Лечение под контролем врача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</dc:creator>
  <cp:lastModifiedBy>Tata</cp:lastModifiedBy>
  <cp:revision>19</cp:revision>
  <dcterms:created xsi:type="dcterms:W3CDTF">2012-11-24T23:07:49Z</dcterms:created>
  <dcterms:modified xsi:type="dcterms:W3CDTF">2013-01-19T23:17:30Z</dcterms:modified>
</cp:coreProperties>
</file>