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  <p:sldId id="260" r:id="rId6"/>
    <p:sldId id="261" r:id="rId7"/>
    <p:sldId id="262" r:id="rId8"/>
  </p:sldIdLst>
  <p:sldSz cx="9144000" cy="6858000" type="screen4x3"/>
  <p:notesSz cx="6858000" cy="9144000"/>
  <p:defaultTextStyle>
    <a:defPPr>
      <a:defRPr lang="ru-RU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258" y="-102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tableStyles" Target="tableStyle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heme" Target="theme/theme1.xml"/><Relationship Id="rId5" Type="http://schemas.openxmlformats.org/officeDocument/2006/relationships/slide" Target="slides/slide4.xml"/><Relationship Id="rId10" Type="http://schemas.openxmlformats.org/officeDocument/2006/relationships/viewProps" Target="viewProps.xml"/><Relationship Id="rId4" Type="http://schemas.openxmlformats.org/officeDocument/2006/relationships/slide" Target="slides/slide3.xml"/><Relationship Id="rId9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Титульны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ru-RU" smtClean="0"/>
              <a:t>Образец подзаголовка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2A525-874C-419A-A4CC-553B0C6F2F70}" type="datetimeFigureOut">
              <a:rPr lang="ru-RU" smtClean="0"/>
              <a:pPr/>
              <a:t>22.02.2013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6944E-6C42-4D47-AE85-F367B756E89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4956784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Заголовок и вертикальный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2A525-874C-419A-A4CC-553B0C6F2F70}" type="datetimeFigureOut">
              <a:rPr lang="ru-RU" smtClean="0"/>
              <a:pPr/>
              <a:t>22.02.2013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6944E-6C42-4D47-AE85-F367B756E89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4197977723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Вертикальный заголовок и текс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Вертикальный заголовок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Вертикальный текст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2A525-874C-419A-A4CC-553B0C6F2F70}" type="datetimeFigureOut">
              <a:rPr lang="ru-RU" smtClean="0"/>
              <a:pPr/>
              <a:t>22.02.2013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6944E-6C42-4D47-AE85-F367B756E89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4055033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Заголовок и объек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2A525-874C-419A-A4CC-553B0C6F2F70}" type="datetimeFigureOut">
              <a:rPr lang="ru-RU" smtClean="0"/>
              <a:pPr/>
              <a:t>22.02.2013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6944E-6C42-4D47-AE85-F367B756E89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27651624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Заголовок раздел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Дата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2A525-874C-419A-A4CC-553B0C6F2F70}" type="datetimeFigureOut">
              <a:rPr lang="ru-RU" smtClean="0"/>
              <a:pPr/>
              <a:t>22.02.2013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6944E-6C42-4D47-AE85-F367B756E89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924922032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Два объекта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2A525-874C-419A-A4CC-553B0C6F2F70}" type="datetimeFigureOut">
              <a:rPr lang="ru-RU" smtClean="0"/>
              <a:pPr/>
              <a:t>22.02.2013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6944E-6C42-4D47-AE85-F367B756E89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86648087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Сравнение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4" name="Объект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5" name="Текст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6" name="Объект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7" name="Дата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2A525-874C-419A-A4CC-553B0C6F2F70}" type="datetimeFigureOut">
              <a:rPr lang="ru-RU" smtClean="0"/>
              <a:pPr/>
              <a:t>22.02.2013</a:t>
            </a:fld>
            <a:endParaRPr lang="ru-RU"/>
          </a:p>
        </p:txBody>
      </p:sp>
      <p:sp>
        <p:nvSpPr>
          <p:cNvPr id="8" name="Нижний колонтитул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9" name="Номер слайда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6944E-6C42-4D47-AE85-F367B756E89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858340320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Только заголовок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Дата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2A525-874C-419A-A4CC-553B0C6F2F70}" type="datetimeFigureOut">
              <a:rPr lang="ru-RU" smtClean="0"/>
              <a:pPr/>
              <a:t>22.02.2013</a:t>
            </a:fld>
            <a:endParaRPr lang="ru-RU"/>
          </a:p>
        </p:txBody>
      </p:sp>
      <p:sp>
        <p:nvSpPr>
          <p:cNvPr id="4" name="Нижний колонтитул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5" name="Номер слайда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6944E-6C42-4D47-AE85-F367B756E89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98471522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Пустой слайд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Дата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2A525-874C-419A-A4CC-553B0C6F2F70}" type="datetimeFigureOut">
              <a:rPr lang="ru-RU" smtClean="0"/>
              <a:pPr/>
              <a:t>22.02.2013</a:t>
            </a:fld>
            <a:endParaRPr lang="ru-RU"/>
          </a:p>
        </p:txBody>
      </p:sp>
      <p:sp>
        <p:nvSpPr>
          <p:cNvPr id="3" name="Нижний колонтитул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4" name="Номер слайда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6944E-6C42-4D47-AE85-F367B756E89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3665445637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Объект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2A525-874C-419A-A4CC-553B0C6F2F70}" type="datetimeFigureOut">
              <a:rPr lang="ru-RU" smtClean="0"/>
              <a:pPr/>
              <a:t>22.02.2013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6944E-6C42-4D47-AE85-F367B756E89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70453260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Рисунок с подписью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Рисунок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ru-RU"/>
          </a:p>
        </p:txBody>
      </p:sp>
      <p:sp>
        <p:nvSpPr>
          <p:cNvPr id="4" name="Текст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ru-RU" smtClean="0"/>
              <a:t>Образец текста</a:t>
            </a:r>
          </a:p>
        </p:txBody>
      </p:sp>
      <p:sp>
        <p:nvSpPr>
          <p:cNvPr id="5" name="Дата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FBC2A525-874C-419A-A4CC-553B0C6F2F70}" type="datetimeFigureOut">
              <a:rPr lang="ru-RU" smtClean="0"/>
              <a:pPr/>
              <a:t>22.02.2013</a:t>
            </a:fld>
            <a:endParaRPr lang="ru-RU"/>
          </a:p>
        </p:txBody>
      </p:sp>
      <p:sp>
        <p:nvSpPr>
          <p:cNvPr id="6" name="Нижний колонтитул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ru-RU"/>
          </a:p>
        </p:txBody>
      </p:sp>
      <p:sp>
        <p:nvSpPr>
          <p:cNvPr id="7" name="Номер слайда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6836944E-6C42-4D47-AE85-F367B756E89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1865180952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ru-RU" smtClean="0"/>
              <a:t>Образец заголовка</a:t>
            </a:r>
            <a:endParaRPr lang="ru-RU"/>
          </a:p>
        </p:txBody>
      </p:sp>
      <p:sp>
        <p:nvSpPr>
          <p:cNvPr id="3" name="Текст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ru-RU" smtClean="0"/>
              <a:t>Образец текста</a:t>
            </a:r>
          </a:p>
          <a:p>
            <a:pPr lvl="1"/>
            <a:r>
              <a:rPr lang="ru-RU" smtClean="0"/>
              <a:t>Второй уровень</a:t>
            </a:r>
          </a:p>
          <a:p>
            <a:pPr lvl="2"/>
            <a:r>
              <a:rPr lang="ru-RU" smtClean="0"/>
              <a:t>Третий уровень</a:t>
            </a:r>
          </a:p>
          <a:p>
            <a:pPr lvl="3"/>
            <a:r>
              <a:rPr lang="ru-RU" smtClean="0"/>
              <a:t>Четвертый уровень</a:t>
            </a:r>
          </a:p>
          <a:p>
            <a:pPr lvl="4"/>
            <a:r>
              <a:rPr lang="ru-RU" smtClean="0"/>
              <a:t>Пятый уровень</a:t>
            </a:r>
            <a:endParaRPr lang="ru-RU"/>
          </a:p>
        </p:txBody>
      </p:sp>
      <p:sp>
        <p:nvSpPr>
          <p:cNvPr id="4" name="Дата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FBC2A525-874C-419A-A4CC-553B0C6F2F70}" type="datetimeFigureOut">
              <a:rPr lang="ru-RU" smtClean="0"/>
              <a:pPr/>
              <a:t>22.02.2013</a:t>
            </a:fld>
            <a:endParaRPr lang="ru-RU"/>
          </a:p>
        </p:txBody>
      </p:sp>
      <p:sp>
        <p:nvSpPr>
          <p:cNvPr id="5" name="Нижний колонтитул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ru-RU"/>
          </a:p>
        </p:txBody>
      </p:sp>
      <p:sp>
        <p:nvSpPr>
          <p:cNvPr id="6" name="Номер слайда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6836944E-6C42-4D47-AE85-F367B756E89B}" type="slidenum">
              <a:rPr lang="ru-RU" smtClean="0"/>
              <a:pPr/>
              <a:t>‹#›</a:t>
            </a:fld>
            <a:endParaRPr lang="ru-RU"/>
          </a:p>
        </p:txBody>
      </p:sp>
    </p:spTree>
    <p:extLst>
      <p:ext uri="{BB962C8B-B14F-4D97-AF65-F5344CB8AC3E}">
        <p14:creationId xmlns:p14="http://schemas.microsoft.com/office/powerpoint/2010/main" xmlns="" val="2443909801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ru-RU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3" Type="http://schemas.openxmlformats.org/officeDocument/2006/relationships/image" Target="../media/image7.jpeg"/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7" name="Picture 3" descr="C:\Users\Red\Desktop\ГЮНТ\Geirangerfjord0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0" y="0"/>
            <a:ext cx="9144000" cy="68580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2" name="Заголовок 1"/>
          <p:cNvSpPr>
            <a:spLocks noGrp="1"/>
          </p:cNvSpPr>
          <p:nvPr>
            <p:ph type="ctrTitle"/>
          </p:nvPr>
        </p:nvSpPr>
        <p:spPr>
          <a:xfrm>
            <a:off x="323528" y="15032"/>
            <a:ext cx="7772400" cy="1470025"/>
          </a:xfrm>
        </p:spPr>
        <p:txBody>
          <a:bodyPr/>
          <a:lstStyle/>
          <a:p>
            <a:r>
              <a:rPr lang="ru-RU" b="1" dirty="0" smtClean="0">
                <a:solidFill>
                  <a:schemeClr val="bg1"/>
                </a:solidFill>
              </a:rPr>
              <a:t>Эдвард Григ</a:t>
            </a:r>
            <a:endParaRPr lang="ru-RU" b="1" dirty="0">
              <a:solidFill>
                <a:schemeClr val="bg1"/>
              </a:solidFill>
            </a:endParaRPr>
          </a:p>
        </p:txBody>
      </p:sp>
      <p:sp>
        <p:nvSpPr>
          <p:cNvPr id="3" name="Подзаголовок 2"/>
          <p:cNvSpPr>
            <a:spLocks noGrp="1"/>
          </p:cNvSpPr>
          <p:nvPr>
            <p:ph type="subTitle" idx="1"/>
          </p:nvPr>
        </p:nvSpPr>
        <p:spPr>
          <a:xfrm>
            <a:off x="971600" y="2348880"/>
            <a:ext cx="6688832" cy="1752600"/>
          </a:xfrm>
        </p:spPr>
        <p:txBody>
          <a:bodyPr/>
          <a:lstStyle/>
          <a:p>
            <a:r>
              <a:rPr lang="ru-RU" b="1" dirty="0" smtClean="0">
                <a:solidFill>
                  <a:schemeClr val="bg1"/>
                </a:solidFill>
              </a:rPr>
              <a:t>Сюита «Пер Гюнт»</a:t>
            </a:r>
          </a:p>
          <a:p>
            <a:r>
              <a:rPr lang="ru-RU" b="1" dirty="0" smtClean="0">
                <a:solidFill>
                  <a:schemeClr val="bg1"/>
                </a:solidFill>
              </a:rPr>
              <a:t>Музыка к драме Генрика Ибсена.</a:t>
            </a:r>
            <a:endParaRPr lang="ru-RU" b="1" dirty="0">
              <a:solidFill>
                <a:schemeClr val="bg1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398682055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ru-RU" dirty="0" smtClean="0"/>
              <a:t>                                 </a:t>
            </a:r>
            <a:endParaRPr lang="ru-RU" dirty="0"/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457200" y="1600200"/>
            <a:ext cx="8291264" cy="4525963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endParaRPr lang="ru-RU" sz="4400" dirty="0"/>
          </a:p>
          <a:p>
            <a:pPr marL="0" indent="0" algn="r">
              <a:buNone/>
            </a:pPr>
            <a:r>
              <a:rPr lang="ru-RU" sz="4400" b="1" dirty="0" smtClean="0">
                <a:solidFill>
                  <a:schemeClr val="tx2"/>
                </a:solidFill>
              </a:rPr>
              <a:t>Эдвард Григ</a:t>
            </a:r>
            <a:br>
              <a:rPr lang="ru-RU" sz="4400" b="1" dirty="0" smtClean="0">
                <a:solidFill>
                  <a:schemeClr val="tx2"/>
                </a:solidFill>
              </a:rPr>
            </a:br>
            <a:r>
              <a:rPr lang="ru-RU" sz="4400" b="1" dirty="0" smtClean="0">
                <a:solidFill>
                  <a:schemeClr val="tx2"/>
                </a:solidFill>
              </a:rPr>
              <a:t>                                  (1843 – 1907)</a:t>
            </a:r>
            <a:endParaRPr lang="ru-RU" sz="4400" b="1" dirty="0">
              <a:solidFill>
                <a:schemeClr val="tx2"/>
              </a:solidFill>
            </a:endParaRPr>
          </a:p>
        </p:txBody>
      </p:sp>
      <p:pic>
        <p:nvPicPr>
          <p:cNvPr id="2050" name="Picture 2" descr="C:\Users\Red\Desktop\Новая папка (2)\0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364913"/>
            <a:ext cx="4400032" cy="576064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990665132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3074" name="Picture 2" descr="C:\Users\Red\Desktop\Новая папка (2)\генрих Инсен 2.jpg"/>
          <p:cNvPicPr>
            <a:picLocks noChangeAspect="1" noChangeArrowheads="1"/>
          </p:cNvPicPr>
          <p:nvPr/>
        </p:nvPicPr>
        <p:blipFill>
          <a:blip r:embed="rId2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38487" y="332656"/>
            <a:ext cx="4680520" cy="5897297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marL="0" indent="0" algn="ctr">
              <a:buNone/>
            </a:pPr>
            <a:r>
              <a:rPr lang="ru-RU" dirty="0" smtClean="0"/>
              <a:t>                                           </a:t>
            </a:r>
          </a:p>
          <a:p>
            <a:pPr marL="0" indent="0" algn="ctr">
              <a:buNone/>
            </a:pPr>
            <a:r>
              <a:rPr lang="ru-RU" dirty="0"/>
              <a:t> </a:t>
            </a:r>
            <a:r>
              <a:rPr lang="ru-RU" dirty="0" smtClean="0"/>
              <a:t>                                            </a:t>
            </a:r>
            <a:r>
              <a:rPr lang="ru-RU" sz="4400" b="1" dirty="0" smtClean="0">
                <a:solidFill>
                  <a:schemeClr val="tx2"/>
                </a:solidFill>
              </a:rPr>
              <a:t>Генрик</a:t>
            </a:r>
            <a:br>
              <a:rPr lang="ru-RU" sz="4400" b="1" dirty="0" smtClean="0">
                <a:solidFill>
                  <a:schemeClr val="tx2"/>
                </a:solidFill>
              </a:rPr>
            </a:br>
            <a:r>
              <a:rPr lang="ru-RU" sz="4400" b="1" dirty="0" smtClean="0">
                <a:solidFill>
                  <a:schemeClr val="tx2"/>
                </a:solidFill>
              </a:rPr>
              <a:t>                                 Ибсен</a:t>
            </a:r>
          </a:p>
          <a:p>
            <a:pPr marL="0" indent="0" algn="ctr">
              <a:buNone/>
            </a:pPr>
            <a:r>
              <a:rPr lang="ru-RU" sz="4400" b="1" dirty="0" smtClean="0">
                <a:solidFill>
                  <a:schemeClr val="tx2"/>
                </a:solidFill>
              </a:rPr>
              <a:t>                                    (1828 – 1906)</a:t>
            </a:r>
            <a:endParaRPr lang="ru-RU" sz="4400" b="1" dirty="0">
              <a:solidFill>
                <a:schemeClr val="tx2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xmlns="" val="2263818762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2"/>
                </a:solidFill>
              </a:rPr>
              <a:t>Утро</a:t>
            </a:r>
            <a:endParaRPr lang="ru-RU" b="1" dirty="0">
              <a:solidFill>
                <a:schemeClr val="tx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4098" name="Picture 2" descr="C:\Users\Red\Desktop\Новая папка (2)\Hibiny_1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1556792"/>
            <a:ext cx="8208912" cy="4608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1317874012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2"/>
                </a:solidFill>
              </a:rPr>
              <a:t>В пещере горного короля.</a:t>
            </a:r>
            <a:endParaRPr lang="ru-RU" b="1" dirty="0">
              <a:solidFill>
                <a:schemeClr val="tx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/>
          </a:p>
        </p:txBody>
      </p:sp>
      <p:pic>
        <p:nvPicPr>
          <p:cNvPr id="5122" name="Picture 2" descr="C:\Users\Red\Desktop\Новая папка (2)\слайдшоу\13(5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67544" y="1556792"/>
            <a:ext cx="8280920" cy="4608512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088937974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pPr algn="l"/>
            <a:r>
              <a:rPr lang="ru-RU" b="1" dirty="0" smtClean="0">
                <a:solidFill>
                  <a:schemeClr val="tx2"/>
                </a:solidFill>
              </a:rPr>
              <a:t>Танец Анитры</a:t>
            </a:r>
            <a:endParaRPr lang="ru-RU" b="1" dirty="0">
              <a:solidFill>
                <a:schemeClr val="tx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ru-RU" dirty="0"/>
          </a:p>
        </p:txBody>
      </p:sp>
      <p:pic>
        <p:nvPicPr>
          <p:cNvPr id="6146" name="Picture 2" descr="C:\Users\Red\Desktop\Новая папка (2)\слайдшоу\13(4).jp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81259" y="1628800"/>
            <a:ext cx="3744416" cy="4536504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  <p:pic>
        <p:nvPicPr>
          <p:cNvPr id="6147" name="Picture 3" descr="C:\Users\Red\Desktop\Новая папка (2)\слайдшоу\13.jpg"/>
          <p:cNvPicPr>
            <a:picLocks noChangeAspect="1" noChangeArrowheads="1"/>
          </p:cNvPicPr>
          <p:nvPr/>
        </p:nvPicPr>
        <p:blipFill>
          <a:blip r:embed="rId3" cstate="email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4225675" y="332656"/>
            <a:ext cx="4522789" cy="6264696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2846368089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Заголовок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ru-RU" b="1" dirty="0" smtClean="0">
                <a:solidFill>
                  <a:schemeClr val="tx2"/>
                </a:solidFill>
              </a:rPr>
              <a:t>Песня «Сольвейг»</a:t>
            </a:r>
            <a:endParaRPr lang="ru-RU" b="1" dirty="0">
              <a:solidFill>
                <a:schemeClr val="tx2"/>
              </a:solidFill>
            </a:endParaRPr>
          </a:p>
        </p:txBody>
      </p:sp>
      <p:sp>
        <p:nvSpPr>
          <p:cNvPr id="3" name="Объект 2"/>
          <p:cNvSpPr>
            <a:spLocks noGrp="1"/>
          </p:cNvSpPr>
          <p:nvPr>
            <p:ph idx="1"/>
          </p:nvPr>
        </p:nvSpPr>
        <p:spPr>
          <a:xfrm>
            <a:off x="611560" y="1844824"/>
            <a:ext cx="8075240" cy="4281339"/>
          </a:xfrm>
        </p:spPr>
        <p:txBody>
          <a:bodyPr>
            <a:normAutofit/>
          </a:bodyPr>
          <a:lstStyle/>
          <a:p>
            <a:pPr marL="0" indent="0" algn="r">
              <a:buNone/>
            </a:pPr>
            <a:endParaRPr lang="ru-RU" sz="1800" b="1" dirty="0" smtClean="0">
              <a:solidFill>
                <a:schemeClr val="tx2"/>
              </a:solidFill>
            </a:endParaRPr>
          </a:p>
          <a:p>
            <a:pPr marL="0" indent="0" algn="r">
              <a:buNone/>
            </a:pPr>
            <a:endParaRPr lang="ru-RU" sz="1800" b="1" dirty="0">
              <a:solidFill>
                <a:schemeClr val="tx2"/>
              </a:solidFill>
            </a:endParaRPr>
          </a:p>
          <a:p>
            <a:pPr marL="0" indent="0" algn="r">
              <a:buNone/>
            </a:pPr>
            <a:endParaRPr lang="ru-RU" sz="1800" b="1" dirty="0" smtClean="0">
              <a:solidFill>
                <a:schemeClr val="tx2"/>
              </a:solidFill>
            </a:endParaRPr>
          </a:p>
          <a:p>
            <a:pPr marL="0" indent="0" algn="r">
              <a:buNone/>
            </a:pPr>
            <a:endParaRPr lang="ru-RU" sz="1800" b="1" dirty="0">
              <a:solidFill>
                <a:schemeClr val="tx2"/>
              </a:solidFill>
            </a:endParaRPr>
          </a:p>
          <a:p>
            <a:pPr marL="0" indent="0" algn="r">
              <a:buNone/>
            </a:pPr>
            <a:endParaRPr lang="ru-RU" sz="1800" b="1" dirty="0" smtClean="0">
              <a:solidFill>
                <a:schemeClr val="tx2"/>
              </a:solidFill>
            </a:endParaRPr>
          </a:p>
          <a:p>
            <a:pPr marL="0" indent="0" algn="r">
              <a:buNone/>
            </a:pPr>
            <a:endParaRPr lang="ru-RU" sz="1800" b="1" dirty="0">
              <a:solidFill>
                <a:schemeClr val="tx2"/>
              </a:solidFill>
            </a:endParaRPr>
          </a:p>
          <a:p>
            <a:pPr marL="0" indent="0" algn="r">
              <a:buNone/>
            </a:pPr>
            <a:r>
              <a:rPr lang="ru-RU" sz="1800" b="1" i="1" dirty="0" smtClean="0">
                <a:solidFill>
                  <a:schemeClr val="tx2"/>
                </a:solidFill>
              </a:rPr>
              <a:t>Немало прекрасных я песен слыхал,</a:t>
            </a:r>
          </a:p>
          <a:p>
            <a:pPr marL="0" indent="0" algn="r">
              <a:buNone/>
            </a:pPr>
            <a:r>
              <a:rPr lang="ru-RU" sz="1800" b="1" i="1" dirty="0" smtClean="0">
                <a:solidFill>
                  <a:schemeClr val="tx2"/>
                </a:solidFill>
              </a:rPr>
              <a:t>По странам далеким блуждая,</a:t>
            </a:r>
          </a:p>
          <a:p>
            <a:pPr marL="0" indent="0" algn="r">
              <a:buNone/>
            </a:pPr>
            <a:r>
              <a:rPr lang="ru-RU" sz="1800" b="1" i="1" dirty="0" smtClean="0">
                <a:solidFill>
                  <a:schemeClr val="tx2"/>
                </a:solidFill>
              </a:rPr>
              <a:t>Но в сердце один лишь напев я храню,</a:t>
            </a:r>
          </a:p>
          <a:p>
            <a:pPr marL="0" indent="0" algn="r">
              <a:buNone/>
            </a:pPr>
            <a:r>
              <a:rPr lang="ru-RU" sz="1800" b="1" i="1" dirty="0" smtClean="0">
                <a:solidFill>
                  <a:schemeClr val="tx2"/>
                </a:solidFill>
              </a:rPr>
              <a:t>То Севера песня родная</a:t>
            </a:r>
            <a:r>
              <a:rPr lang="ru-RU" sz="1800" b="1" dirty="0" smtClean="0">
                <a:solidFill>
                  <a:schemeClr val="tx2"/>
                </a:solidFill>
              </a:rPr>
              <a:t>.</a:t>
            </a:r>
          </a:p>
          <a:p>
            <a:pPr marL="0" indent="0" algn="r">
              <a:buNone/>
            </a:pPr>
            <a:endParaRPr lang="ru-RU" sz="1800" i="1" dirty="0" smtClean="0">
              <a:solidFill>
                <a:schemeClr val="tx2"/>
              </a:solidFill>
            </a:endParaRPr>
          </a:p>
          <a:p>
            <a:pPr marL="0" indent="0" algn="r">
              <a:buNone/>
            </a:pPr>
            <a:r>
              <a:rPr lang="ru-RU" sz="1800" i="1" dirty="0" smtClean="0">
                <a:solidFill>
                  <a:schemeClr val="tx2"/>
                </a:solidFill>
              </a:rPr>
              <a:t>Из норвежской народной поэзии</a:t>
            </a:r>
            <a:endParaRPr lang="ru-RU" sz="1800" i="1" dirty="0">
              <a:solidFill>
                <a:schemeClr val="tx2"/>
              </a:solidFill>
            </a:endParaRPr>
          </a:p>
        </p:txBody>
      </p:sp>
      <p:pic>
        <p:nvPicPr>
          <p:cNvPr id="7170" name="Picture 2" descr="C:\Users\Red\Desktop\Новая папка (2)\big.jpeg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251520" y="1340768"/>
            <a:ext cx="4392488" cy="4958819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 xmlns="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xmlns="" val="955202539"/>
      </p:ext>
    </p:extLst>
  </p:cSld>
  <p:clrMapOvr>
    <a:masterClrMapping/>
  </p:clrMapOvr>
</p:sld>
</file>

<file path=ppt/theme/theme1.xml><?xml version="1.0" encoding="utf-8"?>
<a:theme xmlns:a="http://schemas.openxmlformats.org/drawingml/2006/main" name="Тема Office">
  <a:themeElements>
    <a:clrScheme name="Стандартная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Стандартная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Стандартная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110</TotalTime>
  <Words>60</Words>
  <Application>Microsoft Office PowerPoint</Application>
  <PresentationFormat>Экран (4:3)</PresentationFormat>
  <Paragraphs>25</Paragraphs>
  <Slides>7</Slides>
  <Notes>0</Notes>
  <HiddenSlides>0</HiddenSlides>
  <MMClips>0</MMClips>
  <ScaleCrop>false</ScaleCrop>
  <HeadingPairs>
    <vt:vector size="4" baseType="variant">
      <vt:variant>
        <vt:lpstr>Тема</vt:lpstr>
      </vt:variant>
      <vt:variant>
        <vt:i4>1</vt:i4>
      </vt:variant>
      <vt:variant>
        <vt:lpstr>Заголовки слайдов</vt:lpstr>
      </vt:variant>
      <vt:variant>
        <vt:i4>7</vt:i4>
      </vt:variant>
    </vt:vector>
  </HeadingPairs>
  <TitlesOfParts>
    <vt:vector size="8" baseType="lpstr">
      <vt:lpstr>Тема Office</vt:lpstr>
      <vt:lpstr>Эдвард Григ</vt:lpstr>
      <vt:lpstr>                                 </vt:lpstr>
      <vt:lpstr>Слайд 3</vt:lpstr>
      <vt:lpstr>Утро</vt:lpstr>
      <vt:lpstr>В пещере горного короля.</vt:lpstr>
      <vt:lpstr>Танец Анитры</vt:lpstr>
      <vt:lpstr>Песня «Сольвейг»</vt:lpstr>
    </vt:vector>
  </TitlesOfParts>
  <Company>UralSOFT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Эдвард Григ</dc:title>
  <dc:creator>Red</dc:creator>
  <cp:lastModifiedBy>Tata</cp:lastModifiedBy>
  <cp:revision>5</cp:revision>
  <dcterms:created xsi:type="dcterms:W3CDTF">2012-11-24T12:43:28Z</dcterms:created>
  <dcterms:modified xsi:type="dcterms:W3CDTF">2013-02-22T15:22:01Z</dcterms:modified>
</cp:coreProperties>
</file>