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8B7C-F690-4559-8097-78BF3A9863CA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7D84-2696-4BB6-8A61-DEDBD5D81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8B7C-F690-4559-8097-78BF3A9863CA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7D84-2696-4BB6-8A61-DEDBD5D81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8B7C-F690-4559-8097-78BF3A9863CA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7D84-2696-4BB6-8A61-DEDBD5D81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8B7C-F690-4559-8097-78BF3A9863CA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7D84-2696-4BB6-8A61-DEDBD5D81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8B7C-F690-4559-8097-78BF3A9863CA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7D84-2696-4BB6-8A61-DEDBD5D81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8B7C-F690-4559-8097-78BF3A9863CA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7D84-2696-4BB6-8A61-DEDBD5D81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8B7C-F690-4559-8097-78BF3A9863CA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7D84-2696-4BB6-8A61-DEDBD5D81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8B7C-F690-4559-8097-78BF3A9863CA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7D84-2696-4BB6-8A61-DEDBD5D81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8B7C-F690-4559-8097-78BF3A9863CA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7D84-2696-4BB6-8A61-DEDBD5D81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8B7C-F690-4559-8097-78BF3A9863CA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7D84-2696-4BB6-8A61-DEDBD5D81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8B7C-F690-4559-8097-78BF3A9863CA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7D84-2696-4BB6-8A61-DEDBD5D81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18B7C-F690-4559-8097-78BF3A9863CA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87D84-2696-4BB6-8A61-DEDBD5D81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kazka_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90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8458200" cy="2071678"/>
          </a:xfrm>
        </p:spPr>
        <p:txBody>
          <a:bodyPr/>
          <a:lstStyle/>
          <a:p>
            <a:pPr algn="l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ГРАММАТИКА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9584376_50267_thomas_kinkade_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85241"/>
            <a:ext cx="9144000" cy="6943241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eead_1d3d8995_orig.jpg"/>
          <p:cNvPicPr>
            <a:picLocks noChangeAspect="1"/>
          </p:cNvPicPr>
          <p:nvPr/>
        </p:nvPicPr>
        <p:blipFill>
          <a:blip r:embed="rId2" cstate="print"/>
          <a:srcRect l="-10000" t="-10000" r="-10000" b="-10000"/>
          <a:stretch>
            <a:fillRect/>
          </a:stretch>
        </p:blipFill>
        <p:spPr>
          <a:xfrm>
            <a:off x="-928726" y="-714404"/>
            <a:ext cx="11001452" cy="8643998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2357430"/>
            <a:ext cx="27860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/>
              <a:t>Вьюга</a:t>
            </a:r>
            <a:endParaRPr lang="ru-RU" sz="8000" dirty="0"/>
          </a:p>
        </p:txBody>
      </p:sp>
      <p:sp>
        <p:nvSpPr>
          <p:cNvPr id="6" name="TextBox 5"/>
          <p:cNvSpPr txBox="1"/>
          <p:nvPr/>
        </p:nvSpPr>
        <p:spPr>
          <a:xfrm>
            <a:off x="3071802" y="2357430"/>
            <a:ext cx="3143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/>
              <a:t>горько</a:t>
            </a:r>
            <a:endParaRPr lang="ru-RU" sz="8000" dirty="0"/>
          </a:p>
        </p:txBody>
      </p:sp>
      <p:sp>
        <p:nvSpPr>
          <p:cNvPr id="7" name="TextBox 6"/>
          <p:cNvSpPr txBox="1"/>
          <p:nvPr/>
        </p:nvSpPr>
        <p:spPr>
          <a:xfrm>
            <a:off x="6357950" y="2357430"/>
            <a:ext cx="25003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/>
              <a:t>льёт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1142984"/>
            <a:ext cx="721523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chemeClr val="tx2">
                    <a:lumMod val="75000"/>
                  </a:schemeClr>
                </a:solidFill>
              </a:rPr>
              <a:t>При</a:t>
            </a:r>
            <a:r>
              <a:rPr lang="ru-RU" sz="6600" dirty="0" smtClean="0"/>
              <a:t> </a:t>
            </a:r>
            <a:r>
              <a:rPr lang="ru-RU" sz="6600" dirty="0" smtClean="0">
                <a:solidFill>
                  <a:schemeClr val="tx2">
                    <a:lumMod val="75000"/>
                  </a:schemeClr>
                </a:solidFill>
              </a:rPr>
              <a:t>в</a:t>
            </a:r>
            <a:r>
              <a:rPr lang="ru-RU" sz="6600" dirty="0" smtClean="0">
                <a:solidFill>
                  <a:srgbClr val="FF0000"/>
                </a:solidFill>
              </a:rPr>
              <a:t>ъ</a:t>
            </a:r>
            <a:r>
              <a:rPr lang="ru-RU" sz="6600" dirty="0" smtClean="0">
                <a:solidFill>
                  <a:schemeClr val="tx2">
                    <a:lumMod val="75000"/>
                  </a:schemeClr>
                </a:solidFill>
              </a:rPr>
              <a:t>езде в город, пред</a:t>
            </a:r>
            <a:r>
              <a:rPr lang="ru-RU" sz="6600" dirty="0" smtClean="0">
                <a:solidFill>
                  <a:srgbClr val="FF0000"/>
                </a:solidFill>
              </a:rPr>
              <a:t>ъ</a:t>
            </a:r>
            <a:r>
              <a:rPr lang="ru-RU" sz="6600" dirty="0" smtClean="0">
                <a:solidFill>
                  <a:schemeClr val="tx2">
                    <a:lumMod val="75000"/>
                  </a:schemeClr>
                </a:solidFill>
              </a:rPr>
              <a:t>явите</a:t>
            </a:r>
            <a:r>
              <a:rPr lang="ru-RU" sz="6600" dirty="0" smtClean="0"/>
              <a:t> </a:t>
            </a:r>
            <a:r>
              <a:rPr lang="ru-RU" sz="6600" dirty="0" smtClean="0">
                <a:solidFill>
                  <a:schemeClr val="tx2">
                    <a:lumMod val="75000"/>
                  </a:schemeClr>
                </a:solidFill>
              </a:rPr>
              <a:t>ключ.</a:t>
            </a:r>
            <a:endParaRPr lang="ru-RU" sz="6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357298"/>
            <a:ext cx="8643998" cy="212365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ru-RU" sz="6600" dirty="0" smtClean="0">
                <a:solidFill>
                  <a:schemeClr val="tx2">
                    <a:lumMod val="75000"/>
                  </a:schemeClr>
                </a:solidFill>
              </a:rPr>
              <a:t>пер</a:t>
            </a:r>
            <a:r>
              <a:rPr lang="ru-RU" sz="6600" dirty="0" smtClean="0">
                <a:solidFill>
                  <a:srgbClr val="FF0000"/>
                </a:solidFill>
              </a:rPr>
              <a:t>ь</a:t>
            </a:r>
            <a:r>
              <a:rPr lang="ru-RU" sz="6600" dirty="0" smtClean="0">
                <a:solidFill>
                  <a:schemeClr val="tx2">
                    <a:lumMod val="75000"/>
                  </a:schemeClr>
                </a:solidFill>
              </a:rPr>
              <a:t>я</a:t>
            </a:r>
            <a:r>
              <a:rPr lang="ru-RU" sz="6600" dirty="0" smtClean="0"/>
              <a:t>         </a:t>
            </a:r>
          </a:p>
          <a:p>
            <a:r>
              <a:rPr lang="ru-RU" sz="6600" dirty="0">
                <a:solidFill>
                  <a:schemeClr val="tx2">
                    <a:lumMod val="75000"/>
                  </a:schemeClr>
                </a:solidFill>
              </a:rPr>
              <a:t>п</a:t>
            </a:r>
            <a:r>
              <a:rPr lang="ru-RU" sz="6600" dirty="0" smtClean="0">
                <a:solidFill>
                  <a:srgbClr val="FF0000"/>
                </a:solidFill>
              </a:rPr>
              <a:t>ь</a:t>
            </a:r>
            <a:r>
              <a:rPr lang="ru-RU" sz="6600" dirty="0" smtClean="0">
                <a:solidFill>
                  <a:schemeClr val="tx2">
                    <a:lumMod val="75000"/>
                  </a:schemeClr>
                </a:solidFill>
              </a:rPr>
              <a:t>ёт</a:t>
            </a:r>
          </a:p>
          <a:p>
            <a:r>
              <a:rPr lang="ru-RU" sz="6600" dirty="0">
                <a:solidFill>
                  <a:schemeClr val="tx2">
                    <a:lumMod val="75000"/>
                  </a:schemeClr>
                </a:solidFill>
              </a:rPr>
              <a:t>п</a:t>
            </a:r>
            <a:r>
              <a:rPr lang="ru-RU" sz="6600" dirty="0" smtClean="0">
                <a:solidFill>
                  <a:schemeClr val="tx2">
                    <a:lumMod val="75000"/>
                  </a:schemeClr>
                </a:solidFill>
              </a:rPr>
              <a:t>од</a:t>
            </a:r>
            <a:r>
              <a:rPr lang="ru-RU" sz="6600" dirty="0" smtClean="0">
                <a:solidFill>
                  <a:srgbClr val="FF0000"/>
                </a:solidFill>
              </a:rPr>
              <a:t>ъ</a:t>
            </a:r>
            <a:r>
              <a:rPr lang="ru-RU" sz="6600" dirty="0" smtClean="0">
                <a:solidFill>
                  <a:schemeClr val="tx2">
                    <a:lumMod val="75000"/>
                  </a:schemeClr>
                </a:solidFill>
              </a:rPr>
              <a:t>езд</a:t>
            </a:r>
          </a:p>
          <a:p>
            <a:r>
              <a:rPr lang="ru-RU" sz="6600" dirty="0" smtClean="0">
                <a:solidFill>
                  <a:schemeClr val="tx2">
                    <a:lumMod val="75000"/>
                  </a:schemeClr>
                </a:solidFill>
              </a:rPr>
              <a:t>в</a:t>
            </a:r>
            <a:r>
              <a:rPr lang="ru-RU" sz="6600" dirty="0" smtClean="0">
                <a:solidFill>
                  <a:srgbClr val="FF0000"/>
                </a:solidFill>
              </a:rPr>
              <a:t>ъ</a:t>
            </a:r>
            <a:r>
              <a:rPr lang="ru-RU" sz="6600" dirty="0" smtClean="0">
                <a:solidFill>
                  <a:schemeClr val="tx2">
                    <a:lumMod val="75000"/>
                  </a:schemeClr>
                </a:solidFill>
              </a:rPr>
              <a:t>езд</a:t>
            </a:r>
            <a:endParaRPr lang="ru-RU" sz="6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28802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i="1" dirty="0" smtClean="0">
                <a:solidFill>
                  <a:schemeClr val="tx2">
                    <a:lumMod val="75000"/>
                  </a:schemeClr>
                </a:solidFill>
              </a:rPr>
              <a:t>Под звонким объявлением большое оживленье.</a:t>
            </a:r>
            <a:endParaRPr lang="ru-RU" sz="60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21115" y="578281"/>
            <a:ext cx="1643074" cy="120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921860" y="1221224"/>
            <a:ext cx="1643074" cy="120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136306" y="578282"/>
            <a:ext cx="1643074" cy="120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348247" y="1009415"/>
            <a:ext cx="1661687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562693" y="580787"/>
            <a:ext cx="1661687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777139" y="1080853"/>
            <a:ext cx="1661687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991585" y="580787"/>
            <a:ext cx="1661687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0" y="3143248"/>
            <a:ext cx="1142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b="1" dirty="0" smtClean="0">
                <a:solidFill>
                  <a:schemeClr val="accent2">
                    <a:lumMod val="75000"/>
                  </a:schemeClr>
                </a:solidFill>
              </a:rPr>
              <a:t>м</a:t>
            </a:r>
            <a:endParaRPr lang="ru-RU" sz="1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2976" y="3000373"/>
            <a:ext cx="12144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b="1" dirty="0" smtClean="0">
                <a:solidFill>
                  <a:schemeClr val="accent2">
                    <a:lumMod val="75000"/>
                  </a:schemeClr>
                </a:solidFill>
              </a:rPr>
              <a:t>о</a:t>
            </a:r>
            <a:endParaRPr lang="ru-RU" sz="1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57422" y="3143248"/>
            <a:ext cx="12144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b="1" dirty="0" smtClean="0">
                <a:solidFill>
                  <a:schemeClr val="accent2">
                    <a:lumMod val="75000"/>
                  </a:schemeClr>
                </a:solidFill>
              </a:rPr>
              <a:t>л</a:t>
            </a:r>
            <a:endParaRPr lang="ru-RU" sz="1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14744" y="3000372"/>
            <a:ext cx="10715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b="1" dirty="0" smtClean="0">
                <a:solidFill>
                  <a:schemeClr val="accent2">
                    <a:lumMod val="75000"/>
                  </a:schemeClr>
                </a:solidFill>
              </a:rPr>
              <a:t>о</a:t>
            </a:r>
            <a:endParaRPr lang="ru-RU" sz="1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00628" y="3214687"/>
            <a:ext cx="10001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b="1" dirty="0" err="1" smtClean="0">
                <a:solidFill>
                  <a:schemeClr val="accent2">
                    <a:lumMod val="75000"/>
                  </a:schemeClr>
                </a:solidFill>
              </a:rPr>
              <a:t>д</a:t>
            </a:r>
            <a:endParaRPr lang="ru-RU" sz="1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43636" y="3071811"/>
            <a:ext cx="10715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b="1" dirty="0" err="1" smtClean="0">
                <a:solidFill>
                  <a:schemeClr val="accent2">
                    <a:lumMod val="75000"/>
                  </a:schemeClr>
                </a:solidFill>
              </a:rPr>
              <a:t>ц</a:t>
            </a:r>
            <a:endParaRPr lang="ru-RU" sz="1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00958" y="3143249"/>
            <a:ext cx="12858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b="1" dirty="0" err="1" smtClean="0">
                <a:solidFill>
                  <a:schemeClr val="accent2">
                    <a:lumMod val="75000"/>
                  </a:schemeClr>
                </a:solidFill>
              </a:rPr>
              <a:t>ы</a:t>
            </a:r>
            <a:endParaRPr lang="ru-RU" sz="1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</TotalTime>
  <Words>30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ГРАММАТИКА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СТРАНУ ГРАММАТИКА</dc:title>
  <dc:creator>Admin</dc:creator>
  <cp:lastModifiedBy>Admin</cp:lastModifiedBy>
  <cp:revision>2</cp:revision>
  <dcterms:created xsi:type="dcterms:W3CDTF">2012-12-16T13:43:31Z</dcterms:created>
  <dcterms:modified xsi:type="dcterms:W3CDTF">2012-12-18T15:12:31Z</dcterms:modified>
</cp:coreProperties>
</file>