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7" r:id="rId2"/>
    <p:sldId id="272" r:id="rId3"/>
    <p:sldId id="256" r:id="rId4"/>
    <p:sldId id="260" r:id="rId5"/>
    <p:sldId id="262" r:id="rId6"/>
    <p:sldId id="259" r:id="rId7"/>
    <p:sldId id="261" r:id="rId8"/>
    <p:sldId id="270" r:id="rId9"/>
    <p:sldId id="265" r:id="rId10"/>
    <p:sldId id="267" r:id="rId11"/>
    <p:sldId id="268" r:id="rId12"/>
    <p:sldId id="274" r:id="rId13"/>
    <p:sldId id="264" r:id="rId14"/>
    <p:sldId id="26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37" autoAdjust="0"/>
    <p:restoredTop sz="94709" autoAdjust="0"/>
  </p:normalViewPr>
  <p:slideViewPr>
    <p:cSldViewPr>
      <p:cViewPr>
        <p:scale>
          <a:sx n="66" d="100"/>
          <a:sy n="66" d="100"/>
        </p:scale>
        <p:origin x="-112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85482-5140-4FC8-A7E4-C792909FF49C}" type="datetimeFigureOut">
              <a:rPr lang="ru-RU" smtClean="0"/>
              <a:t>03.12.2009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F34F1-CF36-4604-8CC7-0C70B87558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onk.com.ua/images/articles/bitva-za-chertov-most-24-foto_2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totalrating.ru/i/14/b_13905kb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f/f0/Push_on,_brave_York_volunteers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46.radikal.ru/i113/0909/9d/f6f0c6438479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ic.academic.ru/pictures/wiki/files/102/fire_of_moscow_1812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-borovsk.ru/Abitante/Cohort/Pix/%D0%A3%D1%88%D0%B0%D0%BA%D0%BE%D0%B2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elysvet.cz/fotky/napoleon-bonaparte_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portal.hr/ResourceManager/GetImage.aspx?imgId=29596&amp;fmtId=2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.bigmir.net/img/dnevnik/uploads/147416/728356/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ssianwars9.narod.ru/92516849102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lub-edu.tambov.ru/vjpusk/vjp065/rabot/27/boi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y-time.ru/upload/iblock/f68/brdn034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5984" y="5657768"/>
            <a:ext cx="4500594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А. В. Суворов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Arial" pitchFamily="34" charset="0"/>
              <a:cs typeface="Raavi" pitchFamily="2"/>
            </a:endParaRPr>
          </a:p>
        </p:txBody>
      </p:sp>
      <p:pic>
        <p:nvPicPr>
          <p:cNvPr id="66562" name="Picture 2" descr="Картинка 5 из 13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67071"/>
            <a:ext cx="4321999" cy="5319383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lgDash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Картинка 21 из 64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874165" cy="5214974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</a:rPr>
              <a:t>Бородинское сражение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Картинка 2 из 64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8004039" cy="5000660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</a:rPr>
              <a:t>Бородинское сражение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285860"/>
            <a:ext cx="44291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heavy" dirty="0" smtClean="0">
                <a:solidFill>
                  <a:srgbClr val="000818"/>
                </a:solidFill>
              </a:rPr>
              <a:t>Франция</a:t>
            </a:r>
          </a:p>
          <a:p>
            <a:endParaRPr lang="ru-RU" sz="3200" dirty="0" smtClean="0">
              <a:solidFill>
                <a:srgbClr val="000818"/>
              </a:solidFill>
            </a:endParaRPr>
          </a:p>
          <a:p>
            <a:r>
              <a:rPr lang="ru-RU" sz="2800" b="1" dirty="0" smtClean="0">
                <a:solidFill>
                  <a:srgbClr val="000818"/>
                </a:solidFill>
              </a:rPr>
              <a:t>Наполеон</a:t>
            </a:r>
          </a:p>
          <a:p>
            <a:endParaRPr lang="ru-RU" sz="2800" b="1" dirty="0" smtClean="0">
              <a:solidFill>
                <a:srgbClr val="000818"/>
              </a:solidFill>
            </a:endParaRPr>
          </a:p>
          <a:p>
            <a:r>
              <a:rPr lang="ru-RU" sz="2800" b="1" dirty="0" smtClean="0">
                <a:solidFill>
                  <a:srgbClr val="000818"/>
                </a:solidFill>
              </a:rPr>
              <a:t>Французская </a:t>
            </a:r>
            <a:r>
              <a:rPr lang="ru-RU" sz="2800" b="1" dirty="0" err="1" smtClean="0">
                <a:solidFill>
                  <a:srgbClr val="000818"/>
                </a:solidFill>
              </a:rPr>
              <a:t>армия+наёмники</a:t>
            </a:r>
            <a:endParaRPr lang="ru-RU" sz="2800" b="1" dirty="0" smtClean="0">
              <a:solidFill>
                <a:srgbClr val="000818"/>
              </a:solidFill>
            </a:endParaRPr>
          </a:p>
          <a:p>
            <a:endParaRPr lang="ru-RU" sz="2800" b="1" dirty="0" smtClean="0">
              <a:solidFill>
                <a:srgbClr val="000818"/>
              </a:solidFill>
            </a:endParaRPr>
          </a:p>
          <a:p>
            <a:r>
              <a:rPr lang="ru-RU" sz="2800" b="1" dirty="0" smtClean="0">
                <a:solidFill>
                  <a:srgbClr val="000818"/>
                </a:solidFill>
              </a:rPr>
              <a:t>Чужая земля(захватчики)</a:t>
            </a:r>
          </a:p>
          <a:p>
            <a:endParaRPr lang="ru-RU" sz="2800" b="1" dirty="0" smtClean="0">
              <a:solidFill>
                <a:srgbClr val="000818"/>
              </a:solidFill>
            </a:endParaRPr>
          </a:p>
          <a:p>
            <a:r>
              <a:rPr lang="ru-RU" sz="2800" b="1" dirty="0" smtClean="0">
                <a:solidFill>
                  <a:srgbClr val="000818"/>
                </a:solidFill>
              </a:rPr>
              <a:t>Боевая выучка</a:t>
            </a:r>
            <a:endParaRPr lang="ru-RU" sz="2800" b="1" dirty="0">
              <a:solidFill>
                <a:srgbClr val="0008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285860"/>
            <a:ext cx="40005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u="heavy" dirty="0" smtClean="0">
                <a:solidFill>
                  <a:srgbClr val="000818"/>
                </a:solidFill>
              </a:rPr>
              <a:t>Россия</a:t>
            </a:r>
          </a:p>
          <a:p>
            <a:pPr algn="r"/>
            <a:endParaRPr lang="ru-RU" sz="3200" dirty="0" smtClean="0">
              <a:solidFill>
                <a:srgbClr val="000818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0818"/>
                </a:solidFill>
              </a:rPr>
              <a:t>Кутузов</a:t>
            </a:r>
          </a:p>
          <a:p>
            <a:pPr algn="r"/>
            <a:endParaRPr lang="ru-RU" sz="2800" b="1" dirty="0" smtClean="0">
              <a:solidFill>
                <a:srgbClr val="000818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0818"/>
                </a:solidFill>
              </a:rPr>
              <a:t>Русская </a:t>
            </a:r>
            <a:r>
              <a:rPr lang="ru-RU" sz="2800" b="1" dirty="0" err="1" smtClean="0">
                <a:solidFill>
                  <a:srgbClr val="000818"/>
                </a:solidFill>
              </a:rPr>
              <a:t>армия+ополченцы</a:t>
            </a:r>
            <a:endParaRPr lang="ru-RU" sz="2800" b="1" dirty="0" smtClean="0">
              <a:solidFill>
                <a:srgbClr val="000818"/>
              </a:solidFill>
            </a:endParaRPr>
          </a:p>
          <a:p>
            <a:pPr algn="r"/>
            <a:endParaRPr lang="ru-RU" sz="2800" b="1" dirty="0" smtClean="0">
              <a:solidFill>
                <a:srgbClr val="000818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0818"/>
                </a:solidFill>
              </a:rPr>
              <a:t>Родная земля(защитники)</a:t>
            </a:r>
          </a:p>
          <a:p>
            <a:pPr algn="r"/>
            <a:endParaRPr lang="ru-RU" sz="2800" b="1" dirty="0" smtClean="0">
              <a:solidFill>
                <a:srgbClr val="000818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0818"/>
                </a:solidFill>
              </a:rPr>
              <a:t>Боевой дух</a:t>
            </a:r>
            <a:endParaRPr lang="ru-RU" sz="2800" b="1" dirty="0">
              <a:solidFill>
                <a:srgbClr val="000818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3042" y="0"/>
            <a:ext cx="6429420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Сравнительный анализ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а 6 из 8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8022795" cy="4857784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728" y="5429264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Военный совет</a:t>
            </a:r>
            <a:r>
              <a:rPr kumimoji="0" lang="ru-RU" sz="40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 в Филях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9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Москва в огне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84996" name="Picture 4" descr="Картинка 5 из 64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414886" cy="5286412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300px-Kaza%C5%88sk%C3%BD_chr%C3%A1m_%284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429552" cy="557216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04" y="5643578"/>
            <a:ext cx="6215106" cy="10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Казанский</a:t>
            </a:r>
            <a:r>
              <a:rPr kumimoji="0" lang="ru-RU" sz="28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 собор в Санкт - Петербурге</a:t>
            </a:r>
            <a:endParaRPr kumimoji="0" lang="ru-RU" sz="2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28860" y="5786454"/>
            <a:ext cx="4286280" cy="9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cs typeface="Raavi" pitchFamily="2"/>
              </a:rPr>
              <a:t>Ф. Ф. Ушаков</a:t>
            </a: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4" name="Picture 2" descr="Картинка 2 из 4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66"/>
            <a:ext cx="4500594" cy="5681079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3116"/>
            <a:ext cx="9144000" cy="138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200" b="1" i="0" strike="noStrike" normalizeH="0" dirty="0" smtClean="0">
                <a:ln w="50800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Times New Roman" pitchFamily="18" charset="0"/>
                <a:cs typeface="Raavi" pitchFamily="2"/>
              </a:rPr>
              <a:t>«Отечественная война </a:t>
            </a:r>
            <a:r>
              <a:rPr kumimoji="0" lang="ru-RU" sz="5200" b="1" i="1" strike="noStrike" normalizeH="0" dirty="0" smtClean="0">
                <a:ln w="50800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Times New Roman" pitchFamily="18" charset="0"/>
                <a:cs typeface="Raavi" pitchFamily="2"/>
              </a:rPr>
              <a:t>1812 </a:t>
            </a:r>
            <a:r>
              <a:rPr kumimoji="0" lang="ru-RU" sz="5200" b="1" i="0" strike="noStrike" normalizeH="0" dirty="0" smtClean="0">
                <a:ln w="50800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Times New Roman" pitchFamily="18" charset="0"/>
                <a:cs typeface="Raavi" pitchFamily="2"/>
              </a:rPr>
              <a:t>года»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Raavi" pitchFamily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3042" y="785794"/>
            <a:ext cx="6215106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0166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Наполеон</a:t>
            </a:r>
            <a:r>
              <a:rPr kumimoji="0" lang="ru-RU" sz="40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 Бонапарт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63490" name="Picture 2" descr="Картинка 5 из 38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4857784" cy="5741017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28" y="5429264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Наполеон</a:t>
            </a:r>
            <a:r>
              <a:rPr kumimoji="0" lang="ru-RU" sz="40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 Бонапарт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sp>
        <p:nvSpPr>
          <p:cNvPr id="80898" name="AutoShape 2" descr="Картинка 13 из 3815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900" name="Picture 4" descr="Картинка 13 из 38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42918"/>
            <a:ext cx="6477044" cy="4857784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28926" y="5657768"/>
            <a:ext cx="3571900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М.</a:t>
            </a:r>
            <a:r>
              <a:rPr kumimoji="0" lang="ru-RU" sz="4000" b="1" i="0" u="none" strike="noStrike" normalizeH="0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Raavi" pitchFamily="2"/>
              </a:rPr>
              <a:t> И. Кутузов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64514" name="Picture 2" descr="Картинка 3 из 14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66"/>
            <a:ext cx="4572032" cy="5572164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414" y="5143512"/>
            <a:ext cx="7215238" cy="144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</a:rPr>
              <a:t>М.И. Кутузов на командном пункте в день Бородинского сражения. </a:t>
            </a:r>
            <a:endParaRPr kumimoji="0" lang="ru-RU" sz="2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79875" name="Picture 3" descr="Картинка 16 из 14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00042"/>
            <a:ext cx="6643734" cy="4861270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0166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</a:rPr>
              <a:t>Бородинское сражение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  <p:pic>
        <p:nvPicPr>
          <p:cNvPr id="138242" name="Picture 2" descr="Картинка 29 из 64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8001056" cy="5304702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Картинка 5 из 8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705275" cy="5495674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7290" y="5657768"/>
            <a:ext cx="6215106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50800"/>
                <a:solidFill>
                  <a:sysClr val="windowText" lastClr="000000"/>
                </a:solidFill>
                <a:latin typeface="Monotype Corsiva" pitchFamily="66" charset="0"/>
              </a:rPr>
              <a:t>Бородинское сражение</a:t>
            </a:r>
            <a:endParaRPr kumimoji="0" lang="ru-RU" sz="40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ea typeface="Times New Roman" pitchFamily="18" charset="0"/>
              <a:cs typeface="Raavi" pitchFamily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50800"/>
              <a:solidFill>
                <a:sysClr val="windowText" lastClr="000000"/>
              </a:solidFill>
              <a:latin typeface="Monotype Corsiva" pitchFamily="66" charset="0"/>
              <a:cs typeface="Raavi" pitchFamily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FFC000"/>
      </a:dk1>
      <a:lt1>
        <a:srgbClr val="FFFF00"/>
      </a:lt1>
      <a:dk2>
        <a:srgbClr val="FFC000"/>
      </a:dk2>
      <a:lt2>
        <a:srgbClr val="FFFF00"/>
      </a:lt2>
      <a:accent1>
        <a:srgbClr val="FFC000"/>
      </a:accent1>
      <a:accent2>
        <a:srgbClr val="FFFF00"/>
      </a:accent2>
      <a:accent3>
        <a:srgbClr val="FFC000"/>
      </a:accent3>
      <a:accent4>
        <a:srgbClr val="FFFF65"/>
      </a:accent4>
      <a:accent5>
        <a:srgbClr val="FF9999"/>
      </a:accent5>
      <a:accent6>
        <a:srgbClr val="FF0000"/>
      </a:accent6>
      <a:hlink>
        <a:srgbClr val="FFC000"/>
      </a:hlink>
      <a:folHlink>
        <a:srgbClr val="D467A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385</TotalTime>
  <Words>77</Words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51</cp:revision>
  <dcterms:modified xsi:type="dcterms:W3CDTF">2009-12-03T12:00:30Z</dcterms:modified>
</cp:coreProperties>
</file>