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2" r:id="rId4"/>
    <p:sldId id="264" r:id="rId5"/>
    <p:sldId id="262" r:id="rId6"/>
    <p:sldId id="273" r:id="rId7"/>
    <p:sldId id="274" r:id="rId8"/>
    <p:sldId id="275" r:id="rId9"/>
    <p:sldId id="270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34" autoAdjust="0"/>
  </p:normalViewPr>
  <p:slideViewPr>
    <p:cSldViewPr>
      <p:cViewPr varScale="1">
        <p:scale>
          <a:sx n="53" d="100"/>
          <a:sy n="53" d="100"/>
        </p:scale>
        <p:origin x="-11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3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F7DFC-F20B-4F0C-A904-21EBC8161D81}" type="datetimeFigureOut">
              <a:rPr lang="ru-RU"/>
              <a:pPr>
                <a:defRPr/>
              </a:pPr>
              <a:t>13.07.2012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131FB-275C-4D11-9DC2-C013B1447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78702-86A2-44D9-B484-E52933210DB4}" type="datetimeFigureOut">
              <a:rPr lang="ru-RU"/>
              <a:pPr>
                <a:defRPr/>
              </a:pPr>
              <a:t>13.07.2012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21627-9260-4272-A65D-369127B11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4682B-149D-454D-9B0A-67B5A3922148}" type="datetimeFigureOut">
              <a:rPr lang="ru-RU"/>
              <a:pPr>
                <a:defRPr/>
              </a:pPr>
              <a:t>13.07.2012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1E10C-5827-4E17-918A-4561AA3D6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ADE18-83FB-4FD1-928A-A9140E7957D4}" type="datetimeFigureOut">
              <a:rPr lang="ru-RU"/>
              <a:pPr>
                <a:defRPr/>
              </a:pPr>
              <a:t>13.07.2012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DE8DE-D915-40A3-8B14-CA0CB6228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D4A83-42F2-401A-998A-65685A7D87BF}" type="datetimeFigureOut">
              <a:rPr lang="ru-RU"/>
              <a:pPr>
                <a:defRPr/>
              </a:pPr>
              <a:t>13.07.2012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3F73F-F4BA-4E05-96AF-DC203CC1A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7E2F0-D93B-41F9-9A1B-D354F3E9B15D}" type="datetimeFigureOut">
              <a:rPr lang="ru-RU"/>
              <a:pPr>
                <a:defRPr/>
              </a:pPr>
              <a:t>13.07.2012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BF1EB-B8AC-4DFC-BFE7-7C154CC27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866E6-CB07-4513-9C5C-35E9C670219E}" type="datetimeFigureOut">
              <a:rPr lang="ru-RU"/>
              <a:pPr>
                <a:defRPr/>
              </a:pPr>
              <a:t>13.07.2012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3A5DC-9272-4A39-A89D-EFF3ED4CD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2FA83-B897-4D48-9A71-D316E59ADB7D}" type="datetimeFigureOut">
              <a:rPr lang="ru-RU"/>
              <a:pPr>
                <a:defRPr/>
              </a:pPr>
              <a:t>13.07.2012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66420-654E-45EA-91ED-9D2C2D0F0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F1E1-37FE-4E6A-A6EF-2CC72E1634A4}" type="datetimeFigureOut">
              <a:rPr lang="ru-RU"/>
              <a:pPr>
                <a:defRPr/>
              </a:pPr>
              <a:t>13.07.2012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B47BD-D38B-44C6-B029-71459B48F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4B24E-7762-4CB5-A782-94486BB8D922}" type="datetimeFigureOut">
              <a:rPr lang="ru-RU"/>
              <a:pPr>
                <a:defRPr/>
              </a:pPr>
              <a:t>13.07.2012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14838-E0C8-4D68-9CBB-52D40B666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50A0A-8EE1-4090-9685-445002000F7C}" type="datetimeFigureOut">
              <a:rPr lang="ru-RU"/>
              <a:pPr>
                <a:defRPr/>
              </a:pPr>
              <a:t>13.07.2012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E8C0C-04D5-4396-9730-B1245AA8A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60A78E-CB6E-4880-BA09-62B026FD83D1}" type="datetimeFigureOut">
              <a:rPr lang="ru-RU"/>
              <a:pPr>
                <a:defRPr/>
              </a:pPr>
              <a:t>13.07.2012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F7B8DF-C9B8-4D47-A097-10936DC1D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FF"/>
                </a:solidFill>
              </a:rPr>
              <a:t>         </a:t>
            </a:r>
            <a:r>
              <a:rPr lang="ru-RU" smtClean="0">
                <a:solidFill>
                  <a:srgbClr val="0000FF"/>
                </a:solidFill>
              </a:rPr>
              <a:t> занятие </a:t>
            </a:r>
            <a:r>
              <a:rPr lang="en-US" smtClean="0">
                <a:solidFill>
                  <a:srgbClr val="0000FF"/>
                </a:solidFill>
              </a:rPr>
              <a:t> </a:t>
            </a:r>
            <a:r>
              <a:rPr lang="ru-RU" smtClean="0">
                <a:solidFill>
                  <a:srgbClr val="0000FF"/>
                </a:solidFill>
              </a:rPr>
              <a:t>по развитию коммуникации</a:t>
            </a:r>
          </a:p>
        </p:txBody>
      </p:sp>
      <p:sp>
        <p:nvSpPr>
          <p:cNvPr id="13314" name="Рисунок 6"/>
          <p:cNvSpPr>
            <a:spLocks noGrp="1"/>
          </p:cNvSpPr>
          <p:nvPr>
            <p:ph type="pic" idx="1"/>
          </p:nvPr>
        </p:nvSpPr>
        <p:spPr/>
      </p:sp>
      <p:sp>
        <p:nvSpPr>
          <p:cNvPr id="13315" name="Текст 7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732462" cy="11572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1600" smtClean="0"/>
              <a:t>для детей старшей группы с нарушениями речи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600" smtClean="0"/>
              <a:t>учитель-логопед  Батырова А.Ф</a:t>
            </a:r>
            <a:endParaRPr lang="ru-RU" sz="160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воспитатель Мокеева Е.А.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800" smtClean="0"/>
              <a:t>.</a:t>
            </a:r>
          </a:p>
        </p:txBody>
      </p:sp>
      <p:pic>
        <p:nvPicPr>
          <p:cNvPr id="13316" name="Рисунок 3" descr="афиш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813" y="260350"/>
            <a:ext cx="557212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                 </a:t>
            </a:r>
            <a:endParaRPr lang="ru-RU" smtClean="0"/>
          </a:p>
        </p:txBody>
      </p:sp>
      <p:pic>
        <p:nvPicPr>
          <p:cNvPr id="14338" name="Содержимое 3" descr="снеговик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71550" y="404813"/>
            <a:ext cx="3071813" cy="3206750"/>
          </a:xfrm>
        </p:spPr>
      </p:pic>
      <p:pic>
        <p:nvPicPr>
          <p:cNvPr id="14339" name="Рисунок 6" descr="санки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620713"/>
            <a:ext cx="32861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7" descr="лед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3" y="3789363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8" descr="снежинка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00113" y="3786188"/>
            <a:ext cx="307181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Содержимое 5" descr="снегопад.gif"/>
          <p:cNvPicPr>
            <a:picLocks noGrp="1" noChangeAspect="1"/>
          </p:cNvPicPr>
          <p:nvPr>
            <p:ph type="body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0"/>
            <a:ext cx="8353425" cy="676433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accent1"/>
                </a:solidFill>
              </a:rPr>
              <a:t>забавы</a:t>
            </a:r>
          </a:p>
        </p:txBody>
      </p:sp>
      <p:pic>
        <p:nvPicPr>
          <p:cNvPr id="4" name="Содержимое 3" descr="РАЗНОЕ ЯНВ 2012 03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contrast="40000"/>
          </a:blip>
          <a:srcRect/>
          <a:stretch>
            <a:fillRect/>
          </a:stretch>
        </p:blipFill>
        <p:spPr>
          <a:xfrm>
            <a:off x="357188" y="3357563"/>
            <a:ext cx="2786062" cy="2786062"/>
          </a:xfrm>
        </p:spPr>
      </p:pic>
      <p:pic>
        <p:nvPicPr>
          <p:cNvPr id="5" name="Рисунок 4" descr="РАЗНОЕ ЯНВ 2012 027.jpg"/>
          <p:cNvPicPr>
            <a:picLocks noChangeAspect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3286125" y="3357563"/>
            <a:ext cx="278606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АЗНОЕ ЯНВ 2012 028.jpg"/>
          <p:cNvPicPr>
            <a:picLocks noChangeAspect="1"/>
          </p:cNvPicPr>
          <p:nvPr/>
        </p:nvPicPr>
        <p:blipFill>
          <a:blip r:embed="rId4" cstate="email">
            <a:lum contrast="40000"/>
          </a:blip>
          <a:srcRect/>
          <a:stretch>
            <a:fillRect/>
          </a:stretch>
        </p:blipFill>
        <p:spPr bwMode="auto">
          <a:xfrm>
            <a:off x="6215063" y="3357563"/>
            <a:ext cx="278606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РАЗНОЕ ЯНВ 2012 026.jpg"/>
          <p:cNvPicPr>
            <a:picLocks noChangeAspect="1"/>
          </p:cNvPicPr>
          <p:nvPr/>
        </p:nvPicPr>
        <p:blipFill>
          <a:blip r:embed="rId5" cstate="email">
            <a:lum contrast="40000"/>
          </a:blip>
          <a:srcRect/>
          <a:stretch>
            <a:fillRect/>
          </a:stretch>
        </p:blipFill>
        <p:spPr bwMode="auto">
          <a:xfrm>
            <a:off x="6215063" y="428625"/>
            <a:ext cx="278606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РАЗНОЕ ЯНВ 2012 029.jpg"/>
          <p:cNvPicPr>
            <a:picLocks noChangeAspect="1"/>
          </p:cNvPicPr>
          <p:nvPr/>
        </p:nvPicPr>
        <p:blipFill>
          <a:blip r:embed="rId6" cstate="email">
            <a:lum contrast="40000"/>
          </a:blip>
          <a:srcRect/>
          <a:stretch>
            <a:fillRect/>
          </a:stretch>
        </p:blipFill>
        <p:spPr bwMode="auto">
          <a:xfrm>
            <a:off x="3419475" y="476250"/>
            <a:ext cx="2786063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РАЗНОЕ ЯНВ 2012 032.jpg"/>
          <p:cNvPicPr>
            <a:picLocks noChangeAspect="1"/>
          </p:cNvPicPr>
          <p:nvPr/>
        </p:nvPicPr>
        <p:blipFill>
          <a:blip r:embed="rId7" cstate="email">
            <a:lum contrast="40000"/>
          </a:blip>
          <a:srcRect/>
          <a:stretch>
            <a:fillRect/>
          </a:stretch>
        </p:blipFill>
        <p:spPr bwMode="auto">
          <a:xfrm>
            <a:off x="357188" y="428625"/>
            <a:ext cx="278606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0" name="Содержимое 3" descr="без лица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>
          <a:xfrm>
            <a:off x="428625" y="285750"/>
            <a:ext cx="8286750" cy="610393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грустны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549275"/>
            <a:ext cx="2520950" cy="2081213"/>
          </a:xfrm>
          <a:prstGeom prst="rect">
            <a:avLst/>
          </a:prstGeom>
          <a:noFill/>
        </p:spPr>
      </p:pic>
      <p:pic>
        <p:nvPicPr>
          <p:cNvPr id="20485" name="Picture 5" descr="злой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25" y="549275"/>
            <a:ext cx="2592388" cy="2141538"/>
          </a:xfrm>
          <a:prstGeom prst="rect">
            <a:avLst/>
          </a:prstGeom>
          <a:noFill/>
        </p:spPr>
      </p:pic>
      <p:pic>
        <p:nvPicPr>
          <p:cNvPr id="20487" name="Picture 7" descr="равнодушие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8038" y="620713"/>
            <a:ext cx="2592387" cy="2139950"/>
          </a:xfrm>
          <a:prstGeom prst="rect">
            <a:avLst/>
          </a:prstGeom>
          <a:noFill/>
        </p:spPr>
      </p:pic>
      <p:pic>
        <p:nvPicPr>
          <p:cNvPr id="20489" name="Picture 9" descr="слезы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3284538"/>
            <a:ext cx="2881313" cy="2379662"/>
          </a:xfrm>
          <a:prstGeom prst="rect">
            <a:avLst/>
          </a:prstGeom>
          <a:noFill/>
        </p:spPr>
      </p:pic>
      <p:pic>
        <p:nvPicPr>
          <p:cNvPr id="20491" name="Picture 11" descr="удивление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48038" y="3284538"/>
            <a:ext cx="2808287" cy="2319337"/>
          </a:xfrm>
          <a:prstGeom prst="rect">
            <a:avLst/>
          </a:prstGeom>
          <a:noFill/>
        </p:spPr>
      </p:pic>
      <p:pic>
        <p:nvPicPr>
          <p:cNvPr id="20492" name="Picture 12" descr="радость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27763" y="3284538"/>
            <a:ext cx="2736850" cy="22590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mtClean="0">
              <a:latin typeface="Arial" charset="0"/>
            </a:endParaRPr>
          </a:p>
          <a:p>
            <a:endParaRPr lang="ru-RU" smtClean="0">
              <a:latin typeface="Arial" charset="0"/>
            </a:endParaRPr>
          </a:p>
        </p:txBody>
      </p:sp>
      <p:pic>
        <p:nvPicPr>
          <p:cNvPr id="21509" name="Picture 5" descr="белка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765175"/>
            <a:ext cx="1849438" cy="2017713"/>
          </a:xfrm>
          <a:prstGeom prst="rect">
            <a:avLst/>
          </a:prstGeom>
          <a:noFill/>
        </p:spPr>
      </p:pic>
      <p:pic>
        <p:nvPicPr>
          <p:cNvPr id="21511" name="Picture 7" descr="еж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788" y="476250"/>
            <a:ext cx="1895475" cy="2278063"/>
          </a:xfrm>
          <a:prstGeom prst="rect">
            <a:avLst/>
          </a:prstGeom>
          <a:noFill/>
        </p:spPr>
      </p:pic>
      <p:pic>
        <p:nvPicPr>
          <p:cNvPr id="21512" name="Picture 8" descr="заяц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088" y="3716338"/>
            <a:ext cx="1895475" cy="2233612"/>
          </a:xfrm>
          <a:prstGeom prst="rect">
            <a:avLst/>
          </a:prstGeom>
          <a:noFill/>
        </p:spPr>
      </p:pic>
      <p:pic>
        <p:nvPicPr>
          <p:cNvPr id="21513" name="Picture 9" descr="лиса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32138" y="3068638"/>
            <a:ext cx="2503487" cy="2952750"/>
          </a:xfrm>
          <a:prstGeom prst="rect">
            <a:avLst/>
          </a:prstGeom>
          <a:noFill/>
        </p:spPr>
      </p:pic>
      <p:pic>
        <p:nvPicPr>
          <p:cNvPr id="21514" name="Picture 10" descr="медведь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59438" y="2997200"/>
            <a:ext cx="3484562" cy="3152775"/>
          </a:xfrm>
          <a:prstGeom prst="rect">
            <a:avLst/>
          </a:prstGeom>
          <a:noFill/>
        </p:spPr>
      </p:pic>
      <p:pic>
        <p:nvPicPr>
          <p:cNvPr id="21515" name="Picture 11" descr="волк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16238" y="333375"/>
            <a:ext cx="2251075" cy="23034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белка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908050"/>
            <a:ext cx="1325562" cy="1871663"/>
          </a:xfrm>
          <a:prstGeom prst="rect">
            <a:avLst/>
          </a:prstGeom>
          <a:noFill/>
        </p:spPr>
      </p:pic>
      <p:pic>
        <p:nvPicPr>
          <p:cNvPr id="22534" name="Picture 6" descr="волк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575" y="476250"/>
            <a:ext cx="1885950" cy="2114550"/>
          </a:xfrm>
          <a:prstGeom prst="rect">
            <a:avLst/>
          </a:prstGeom>
          <a:noFill/>
        </p:spPr>
      </p:pic>
      <p:pic>
        <p:nvPicPr>
          <p:cNvPr id="22535" name="Picture 7" descr="еж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325" y="549275"/>
            <a:ext cx="1555750" cy="2201863"/>
          </a:xfrm>
          <a:prstGeom prst="rect">
            <a:avLst/>
          </a:prstGeom>
          <a:noFill/>
        </p:spPr>
      </p:pic>
      <p:pic>
        <p:nvPicPr>
          <p:cNvPr id="22536" name="Picture 8" descr="заяц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4213" y="3789363"/>
            <a:ext cx="1512887" cy="2128837"/>
          </a:xfrm>
          <a:prstGeom prst="rect">
            <a:avLst/>
          </a:prstGeom>
          <a:noFill/>
        </p:spPr>
      </p:pic>
      <p:pic>
        <p:nvPicPr>
          <p:cNvPr id="22537" name="Picture 9" descr="лиса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63938" y="3429000"/>
            <a:ext cx="1731962" cy="2447925"/>
          </a:xfrm>
          <a:prstGeom prst="rect">
            <a:avLst/>
          </a:prstGeom>
          <a:noFill/>
        </p:spPr>
      </p:pic>
      <p:pic>
        <p:nvPicPr>
          <p:cNvPr id="22539" name="Picture 11" descr="медведь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00788" y="3644900"/>
            <a:ext cx="1857375" cy="1971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Содержимое 3" descr="снежинка.gif"/>
          <p:cNvPicPr>
            <a:picLocks noGrp="1" noChangeAspect="1"/>
          </p:cNvPicPr>
          <p:nvPr>
            <p:ph type="body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835150" y="692150"/>
            <a:ext cx="5329238" cy="532923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22</Words>
  <Application>Microsoft Office PowerPoint</Application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       занятие  по развитию коммуникации</vt:lpstr>
      <vt:lpstr>                     </vt:lpstr>
      <vt:lpstr>Слайд 3</vt:lpstr>
      <vt:lpstr>забавы</vt:lpstr>
      <vt:lpstr>Слайд 5</vt:lpstr>
      <vt:lpstr>Слайд 6</vt:lpstr>
      <vt:lpstr>Слайд 7</vt:lpstr>
      <vt:lpstr>Слайд 8</vt:lpstr>
      <vt:lpstr>Слайд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revaz</cp:lastModifiedBy>
  <cp:revision>41</cp:revision>
  <dcterms:created xsi:type="dcterms:W3CDTF">2012-01-12T08:54:24Z</dcterms:created>
  <dcterms:modified xsi:type="dcterms:W3CDTF">2012-07-13T17:13:11Z</dcterms:modified>
</cp:coreProperties>
</file>