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93" r:id="rId9"/>
    <p:sldId id="264" r:id="rId10"/>
    <p:sldId id="265" r:id="rId11"/>
    <p:sldId id="267" r:id="rId12"/>
    <p:sldId id="268" r:id="rId13"/>
    <p:sldId id="269" r:id="rId14"/>
    <p:sldId id="294" r:id="rId15"/>
    <p:sldId id="270" r:id="rId16"/>
    <p:sldId id="295" r:id="rId17"/>
    <p:sldId id="272" r:id="rId18"/>
    <p:sldId id="274" r:id="rId19"/>
    <p:sldId id="275" r:id="rId20"/>
    <p:sldId id="296" r:id="rId21"/>
    <p:sldId id="276" r:id="rId22"/>
    <p:sldId id="277" r:id="rId23"/>
    <p:sldId id="278" r:id="rId24"/>
    <p:sldId id="279" r:id="rId25"/>
    <p:sldId id="281" r:id="rId26"/>
    <p:sldId id="283" r:id="rId27"/>
    <p:sldId id="298" r:id="rId28"/>
    <p:sldId id="297" r:id="rId29"/>
    <p:sldId id="300" r:id="rId30"/>
    <p:sldId id="288" r:id="rId31"/>
    <p:sldId id="290" r:id="rId32"/>
    <p:sldId id="292" r:id="rId3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2E937-109E-44B5-BE66-430BBAACD339}" type="datetimeFigureOut">
              <a:rPr lang="ru-RU" smtClean="0"/>
              <a:pPr/>
              <a:t>05.04.2012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F9747-1E1A-4ABF-BD71-150F119C65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8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747-1E1A-4ABF-BD71-150F119C653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747-1E1A-4ABF-BD71-150F119C653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747-1E1A-4ABF-BD71-150F119C653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747-1E1A-4ABF-BD71-150F119C653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747-1E1A-4ABF-BD71-150F119C653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747-1E1A-4ABF-BD71-150F119C653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747-1E1A-4ABF-BD71-150F119C653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747-1E1A-4ABF-BD71-150F119C653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747-1E1A-4ABF-BD71-150F119C653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747-1E1A-4ABF-BD71-150F119C653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747-1E1A-4ABF-BD71-150F119C653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747-1E1A-4ABF-BD71-150F119C653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747-1E1A-4ABF-BD71-150F119C653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747-1E1A-4ABF-BD71-150F119C653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747-1E1A-4ABF-BD71-150F119C653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747-1E1A-4ABF-BD71-150F119C653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747-1E1A-4ABF-BD71-150F119C653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747-1E1A-4ABF-BD71-150F119C653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747-1E1A-4ABF-BD71-150F119C653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747-1E1A-4ABF-BD71-150F119C6530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747-1E1A-4ABF-BD71-150F119C6530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747-1E1A-4ABF-BD71-150F119C6530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747-1E1A-4ABF-BD71-150F119C653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747-1E1A-4ABF-BD71-150F119C6530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747-1E1A-4ABF-BD71-150F119C6530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747-1E1A-4ABF-BD71-150F119C6530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747-1E1A-4ABF-BD71-150F119C653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747-1E1A-4ABF-BD71-150F119C653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747-1E1A-4ABF-BD71-150F119C653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747-1E1A-4ABF-BD71-150F119C653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747-1E1A-4ABF-BD71-150F119C653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F9747-1E1A-4ABF-BD71-150F119C653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75;.&#1053;&#1086;&#1074;&#1086;&#1088;&#1086;&#1089;&#1089;&#1080;&#1081;&#1089;&#1082;%20&#1053;&#1072;&#1093;&#1085;&#1086;&#1074;&#1072;%20&#1052;.&#1040;\o_%20novorossiyske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елиск на малой земле.jpeg"/>
          <p:cNvPicPr>
            <a:picLocks noChangeAspect="1"/>
          </p:cNvPicPr>
          <p:nvPr/>
        </p:nvPicPr>
        <p:blipFill>
          <a:blip r:embed="rId4"/>
          <a:srcRect l="7692" t="7778" r="8462" b="8889"/>
          <a:stretch>
            <a:fillRect/>
          </a:stretch>
        </p:blipFill>
        <p:spPr>
          <a:xfrm>
            <a:off x="533400" y="533400"/>
            <a:ext cx="8305800" cy="5715000"/>
          </a:xfrm>
          <a:prstGeom prst="rect">
            <a:avLst/>
          </a:prstGeom>
        </p:spPr>
      </p:pic>
      <p:pic>
        <p:nvPicPr>
          <p:cNvPr id="3" name="o_ novorossiysk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мятник Торпедный кате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р.вокзал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0105"/>
            <a:ext cx="9144000" cy="517779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ки 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мятный знак на месте высадки десан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айка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емеская бухта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чный огон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" y="0"/>
            <a:ext cx="913257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мятник морякам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известный матро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ощадь свобод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гила на Колдун-горе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чный огон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" y="381000"/>
            <a:ext cx="9132570" cy="57912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рк Седо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д сверх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р. вокзал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7190"/>
            <a:ext cx="9144000" cy="610362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од-герой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зложение венков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известный матро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0"/>
            <a:ext cx="6172200" cy="685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neo1\Рабочий стол\мамына\уроки,программы\Фотоподборка\линия обороны 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емесская бухта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"/>
            <a:ext cx="9144000" cy="6812280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чер на рейд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елиск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0"/>
            <a:ext cx="5753100" cy="6858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мятник Торпедный кате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лют над бухто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од-герой.jpeg"/>
          <p:cNvPicPr>
            <a:picLocks noChangeAspect="1"/>
          </p:cNvPicPr>
          <p:nvPr/>
        </p:nvPicPr>
        <p:blipFill>
          <a:blip r:embed="rId3"/>
          <a:srcRect l="8333" t="8889" r="8333" b="88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мятник непокоренны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0"/>
            <a:ext cx="6629400" cy="68580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чной новороссийс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скозыр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0"/>
            <a:ext cx="5029199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аг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йсер М.Кутузо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0"/>
            <a:ext cx="9372600" cy="685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р.вокзал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0"/>
            <a:ext cx="7162800" cy="68580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32</Words>
  <Application>Microsoft Office PowerPoint</Application>
  <PresentationFormat>Экран (4:3)</PresentationFormat>
  <Paragraphs>32</Paragraphs>
  <Slides>32</Slides>
  <Notes>32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Миша</cp:lastModifiedBy>
  <cp:revision>13</cp:revision>
  <dcterms:modified xsi:type="dcterms:W3CDTF">2012-04-05T08:35:04Z</dcterms:modified>
</cp:coreProperties>
</file>