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64" r:id="rId6"/>
    <p:sldId id="260" r:id="rId7"/>
    <p:sldId id="261" r:id="rId8"/>
    <p:sldId id="262" r:id="rId9"/>
    <p:sldId id="266" r:id="rId10"/>
    <p:sldId id="258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C4996-F409-44A5-ABB6-3F09574134D3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4607-555F-4255-8326-88F733B48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Алексеевич Гагарин</a:t>
            </a:r>
            <a:endParaRPr lang="ru-RU" dirty="0"/>
          </a:p>
        </p:txBody>
      </p:sp>
      <p:pic>
        <p:nvPicPr>
          <p:cNvPr id="4" name="Содержимое 3" descr="Гагари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52835"/>
            <a:ext cx="4714908" cy="5236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964488" y="0"/>
            <a:ext cx="179512" cy="685799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858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Солнце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01056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м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85728"/>
            <a:ext cx="7572427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Галактика – Млечный Путь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852936"/>
            <a:ext cx="471601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8104" y="260649"/>
            <a:ext cx="2950096" cy="1584175"/>
          </a:xfrm>
        </p:spPr>
        <p:txBody>
          <a:bodyPr/>
          <a:lstStyle/>
          <a:p>
            <a:r>
              <a:rPr lang="ru-RU" dirty="0" smtClean="0"/>
              <a:t>Меркурий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2880320" cy="14401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000" dirty="0" smtClean="0">
                <a:solidFill>
                  <a:schemeClr val="tx1"/>
                </a:solidFill>
              </a:rPr>
              <a:t>Венера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499992" y="8367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915816" y="5877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09227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36296" y="260648"/>
            <a:ext cx="1728192" cy="633670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Земля</a:t>
            </a:r>
            <a:r>
              <a:rPr lang="ru-RU" dirty="0" smtClean="0"/>
              <a:t> – наш </a:t>
            </a:r>
            <a:r>
              <a:rPr lang="ru-RU" b="1" dirty="0" smtClean="0"/>
              <a:t>дом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581128"/>
            <a:ext cx="2736304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Юпитер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04664"/>
            <a:ext cx="2808312" cy="1224136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Марс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5508104" y="105273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8"/>
            <a:ext cx="471601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3059832" y="52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04664"/>
            <a:ext cx="2552328" cy="13205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Сатурн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1520" y="4653136"/>
            <a:ext cx="2808312" cy="1470025"/>
          </a:xfrm>
        </p:spPr>
        <p:txBody>
          <a:bodyPr/>
          <a:lstStyle/>
          <a:p>
            <a:r>
              <a:rPr lang="ru-RU" dirty="0" smtClean="0"/>
              <a:t>Уран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471601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2555776" y="52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364088" y="5486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48680"/>
            <a:ext cx="2520280" cy="12961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Нептун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5364088" y="6926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204864"/>
            <a:ext cx="471601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5013176"/>
            <a:ext cx="280831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Плутон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915816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plut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57167"/>
            <a:ext cx="7858180" cy="6072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Юрий Алексеевич Гагарин</vt:lpstr>
      <vt:lpstr>Галактика – Млечный Путь</vt:lpstr>
      <vt:lpstr>Солнечная система</vt:lpstr>
      <vt:lpstr>Меркурий</vt:lpstr>
      <vt:lpstr>Земля – наш дом </vt:lpstr>
      <vt:lpstr>Юпитер</vt:lpstr>
      <vt:lpstr>Уран</vt:lpstr>
      <vt:lpstr>Слайд 8</vt:lpstr>
      <vt:lpstr>Слайд 9</vt:lpstr>
      <vt:lpstr>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Галактика – Млечный Путь</dc:title>
  <dc:creator>Иванова</dc:creator>
  <cp:lastModifiedBy>Admin</cp:lastModifiedBy>
  <cp:revision>14</cp:revision>
  <dcterms:created xsi:type="dcterms:W3CDTF">2011-03-22T12:46:27Z</dcterms:created>
  <dcterms:modified xsi:type="dcterms:W3CDTF">2011-12-15T21:30:46Z</dcterms:modified>
</cp:coreProperties>
</file>