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71" r:id="rId2"/>
    <p:sldId id="297" r:id="rId3"/>
    <p:sldId id="381" r:id="rId4"/>
    <p:sldId id="259" r:id="rId5"/>
    <p:sldId id="260" r:id="rId6"/>
    <p:sldId id="261" r:id="rId7"/>
    <p:sldId id="359" r:id="rId8"/>
    <p:sldId id="300" r:id="rId9"/>
    <p:sldId id="301" r:id="rId10"/>
    <p:sldId id="302" r:id="rId11"/>
    <p:sldId id="314" r:id="rId12"/>
    <p:sldId id="375" r:id="rId13"/>
    <p:sldId id="264" r:id="rId14"/>
    <p:sldId id="373" r:id="rId15"/>
    <p:sldId id="380" r:id="rId16"/>
    <p:sldId id="379" r:id="rId17"/>
    <p:sldId id="341" r:id="rId18"/>
    <p:sldId id="266" r:id="rId19"/>
    <p:sldId id="293" r:id="rId20"/>
    <p:sldId id="329" r:id="rId21"/>
    <p:sldId id="346" r:id="rId22"/>
    <p:sldId id="342" r:id="rId23"/>
    <p:sldId id="268" r:id="rId24"/>
    <p:sldId id="269" r:id="rId25"/>
    <p:sldId id="270" r:id="rId26"/>
    <p:sldId id="315" r:id="rId27"/>
    <p:sldId id="306" r:id="rId28"/>
    <p:sldId id="312" r:id="rId29"/>
    <p:sldId id="362" r:id="rId30"/>
    <p:sldId id="321" r:id="rId31"/>
    <p:sldId id="365" r:id="rId32"/>
    <p:sldId id="322" r:id="rId33"/>
    <p:sldId id="326" r:id="rId34"/>
    <p:sldId id="364" r:id="rId35"/>
    <p:sldId id="327" r:id="rId36"/>
    <p:sldId id="367" r:id="rId37"/>
    <p:sldId id="353" r:id="rId38"/>
    <p:sldId id="347" r:id="rId39"/>
    <p:sldId id="320" r:id="rId40"/>
    <p:sldId id="319" r:id="rId41"/>
    <p:sldId id="349" r:id="rId42"/>
    <p:sldId id="369" r:id="rId43"/>
    <p:sldId id="348" r:id="rId44"/>
    <p:sldId id="392" r:id="rId45"/>
    <p:sldId id="355" r:id="rId46"/>
    <p:sldId id="330" r:id="rId47"/>
    <p:sldId id="331" r:id="rId48"/>
    <p:sldId id="335" r:id="rId49"/>
    <p:sldId id="336" r:id="rId50"/>
    <p:sldId id="337" r:id="rId51"/>
    <p:sldId id="338" r:id="rId52"/>
    <p:sldId id="394" r:id="rId53"/>
    <p:sldId id="385" r:id="rId54"/>
    <p:sldId id="383" r:id="rId55"/>
    <p:sldId id="390" r:id="rId56"/>
    <p:sldId id="384" r:id="rId57"/>
    <p:sldId id="395" r:id="rId58"/>
    <p:sldId id="391" r:id="rId59"/>
    <p:sldId id="294" r:id="rId60"/>
    <p:sldId id="29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9340" autoAdjust="0"/>
  </p:normalViewPr>
  <p:slideViewPr>
    <p:cSldViewPr>
      <p:cViewPr varScale="1">
        <p:scale>
          <a:sx n="107" d="100"/>
          <a:sy n="107" d="100"/>
        </p:scale>
        <p:origin x="-9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F556D-9CBA-4D50-B4ED-0130006D33E4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4F60E-43A7-4208-8835-C5EE03F83DA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3D7AD-2324-47AD-9F97-F9A9DA0CE241}" type="slidenum">
              <a:rPr lang="ru-RU" smtClean="0"/>
              <a:pPr/>
              <a:t>14</a:t>
            </a:fld>
            <a:endParaRPr lang="ru-RU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F6BBC-1119-4E3E-87F1-44EDE328C2E6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578EAE-DA8E-437D-BF11-D3FD82EE164A}" type="slidenum">
              <a:rPr lang="ru-RU" smtClean="0"/>
              <a:pPr/>
              <a:t>45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hrono.ru/biograf/bio_zh/zhukov_gk.php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://hrono.ru/biograf/bio_b/budenny.php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260648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Изготовление деталей для снарядов на оборонном заводе. Москва.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980728"/>
            <a:ext cx="82809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Отправка на фронт воинских частей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20688"/>
            <a:ext cx="871296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Стоять насмерть!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836712"/>
            <a:ext cx="820891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0_62b7d_ca04b538_X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178040"/>
          </a:xfrm>
          <a:prstGeom prst="rect">
            <a:avLst/>
          </a:prstGeom>
          <a:noFill/>
        </p:spPr>
      </p:pic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14348" y="428604"/>
            <a:ext cx="785818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Битва за Москву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 smtClean="0"/>
          </a:p>
        </p:txBody>
      </p:sp>
      <p:pic>
        <p:nvPicPr>
          <p:cNvPr id="8195" name="Picture 6" descr="плакат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48198"/>
            <a:ext cx="4196675" cy="655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плакат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88417" y="302914"/>
            <a:ext cx="4304063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 подольским курсантам .Московская область</a:t>
            </a:r>
            <a:r>
              <a:rPr lang="ru-RU" sz="2400" b="1" dirty="0" smtClean="0"/>
              <a:t>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836712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64037554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24972"/>
            <a:ext cx="8424936" cy="631547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6357958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«Взрыв». Мемориал 11 саперам в Волоколамске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42974" y="6380140"/>
            <a:ext cx="10287072" cy="47786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Генерал-майор И.В.Панфилов (слева)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командирами штаба дивизии</a:t>
            </a:r>
          </a:p>
        </p:txBody>
      </p:sp>
      <p:pic>
        <p:nvPicPr>
          <p:cNvPr id="22532" name="Picture 4" descr="21F100D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44" y="142852"/>
            <a:ext cx="8810500" cy="61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Karau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4000" cy="6858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60648"/>
            <a:ext cx="8712967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2A0FB2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404813"/>
            <a:ext cx="9144000" cy="55784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Мемориал Виктора Талалихина - лётчика, Героя Советского Союза, первым совершившего ночной таран. Московская область, Подольский район, Варшавское шоссе, 43-й км, пос. Кузнечики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1340768"/>
            <a:ext cx="51125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AA7826BE44EA53ABBB9E937BDED4EF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108" y="142852"/>
            <a:ext cx="4834874" cy="6144966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571736" y="6286520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Зоя Анатольевна Космодемьянская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Александр\Desktop\2c7121f9aad22d9f40400feff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5984" y="142851"/>
            <a:ext cx="4681553" cy="61790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6357958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Вера Волошина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Александр\Desktop\52dovato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74" y="285728"/>
            <a:ext cx="4357718" cy="60261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6286520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Лев Михайлович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Доватор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Кавалеристы 2-го гвардейского кавалерийского корпуса генерал-майора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Доватора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Л.М. направляются на передовые позиции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340768"/>
            <a:ext cx="8712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Служили два товарища…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908720"/>
            <a:ext cx="856895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Вот пуля пролетела и ага…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764704"/>
            <a:ext cx="856895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Вот пуля пролетела и товарищ мой упал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39" y="836712"/>
            <a:ext cx="648882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Служили два товарища.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1680" y="692696"/>
            <a:ext cx="583264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Слава ветеранам защитившим Москву!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1484784"/>
            <a:ext cx="30358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861048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7984" y="3811779"/>
            <a:ext cx="4248472" cy="290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836712"/>
            <a:ext cx="409545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27982" y="836712"/>
            <a:ext cx="424847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476672"/>
            <a:ext cx="396043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476672"/>
            <a:ext cx="43924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332656"/>
            <a:ext cx="410445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32656"/>
            <a:ext cx="41529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64400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6136" y="188640"/>
            <a:ext cx="316835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43808" y="1988840"/>
            <a:ext cx="295232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427984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1196752"/>
            <a:ext cx="406794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2" y="0"/>
            <a:ext cx="4644008" cy="371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789041"/>
            <a:ext cx="442798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99992" y="3789040"/>
            <a:ext cx="464400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dirty="0" smtClean="0"/>
              <a:t>          </a:t>
            </a:r>
            <a:r>
              <a:rPr lang="ru-RU" sz="3200" b="1" dirty="0" smtClean="0"/>
              <a:t>Командующие Московской битвой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u="sng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68413"/>
            <a:ext cx="5796136" cy="3097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Ефремов М.Г.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Конев И.С.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0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 cstate="screen"/>
          <a:srcRect b="7497"/>
          <a:stretch>
            <a:fillRect/>
          </a:stretch>
        </p:blipFill>
        <p:spPr bwMode="auto">
          <a:xfrm>
            <a:off x="3347864" y="620688"/>
            <a:ext cx="2088232" cy="25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 cstate="screen"/>
          <a:srcRect b="7364"/>
          <a:stretch>
            <a:fillRect/>
          </a:stretch>
        </p:blipFill>
        <p:spPr bwMode="auto">
          <a:xfrm>
            <a:off x="6588224" y="620688"/>
            <a:ext cx="2016224" cy="25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6876256" y="3140968"/>
            <a:ext cx="21147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Будённый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С.М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0" y="4941168"/>
            <a:ext cx="71643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6" name="Picture 1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36032" y="3501008"/>
            <a:ext cx="2143879" cy="27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1763688" y="5949280"/>
            <a:ext cx="7380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6"/>
              </a:rPr>
              <a:t>             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6"/>
              </a:rPr>
              <a:t>        Жуков Г.К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6"/>
              </a:rPr>
              <a:t>.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</a:t>
            </a:r>
            <a:r>
              <a:rPr lang="ru-RU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Рокоссовский К.К.</a:t>
            </a:r>
            <a:endParaRPr lang="ru-RU" sz="2000" u="sng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148063" y="3552854"/>
            <a:ext cx="2153489" cy="275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5536" y="620688"/>
            <a:ext cx="1800200" cy="24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8" name="Picture 4" descr="танки ведут за собой пехоту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7" y="476671"/>
            <a:ext cx="8420870" cy="585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165850"/>
            <a:ext cx="8229600" cy="50323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Партизаны перед выходом на боевое задание</a:t>
            </a:r>
          </a:p>
        </p:txBody>
      </p:sp>
      <p:pic>
        <p:nvPicPr>
          <p:cNvPr id="23556" name="Picture 4" descr="671CC223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7544" y="548680"/>
            <a:ext cx="8323942" cy="511286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Москвичи строят баррикады на Можайском шоссе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764704"/>
            <a:ext cx="864096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og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Немецкие солдаты сдаются в плен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268760"/>
            <a:ext cx="74168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2825"/>
            <a:ext cx="8229600" cy="576263"/>
          </a:xfrm>
        </p:spPr>
        <p:txBody>
          <a:bodyPr>
            <a:normAutofit fontScale="85000" lnSpcReduction="20000"/>
          </a:bodyPr>
          <a:lstStyle/>
          <a:p>
            <a:pPr algn="ctr">
              <a:buFontTx/>
              <a:buNone/>
            </a:pPr>
            <a:endParaRPr lang="ru-RU" sz="2000" b="1" dirty="0" smtClean="0">
              <a:latin typeface="Century Schoolbook" pitchFamily="18" charset="0"/>
            </a:endParaRPr>
          </a:p>
          <a:p>
            <a:pPr algn="ctr"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Последний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шанс остаться в живых</a:t>
            </a:r>
          </a:p>
        </p:txBody>
      </p:sp>
      <p:pic>
        <p:nvPicPr>
          <p:cNvPr id="33796" name="Picture 4" descr="D5E4AFDB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619672" y="260648"/>
            <a:ext cx="5760640" cy="612068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75240" cy="11247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План «Барбаросса»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980728"/>
            <a:ext cx="7272808" cy="573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308725"/>
            <a:ext cx="8229600" cy="5492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Финал Московской битвы</a:t>
            </a:r>
          </a:p>
        </p:txBody>
      </p:sp>
      <p:pic>
        <p:nvPicPr>
          <p:cNvPr id="35844" name="Picture 4" descr="882C31A1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99592" y="188640"/>
            <a:ext cx="7272808" cy="606070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Разгром немецко-фашистских войск под Москвой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1719" y="764704"/>
            <a:ext cx="504056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913"/>
            <a:ext cx="7916490" cy="575791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Братская могила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46084" name="Picture 4" descr="братская могила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3" y="1052736"/>
            <a:ext cx="8354559" cy="552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Мемориал Братская могила советских воинов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д.Папивино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340768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Мемориал Братская могила советских воинов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 д. Борозда ,Московская область,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Клинский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район. 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268760"/>
            <a:ext cx="828092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807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Мемориал Братская могила советских воинов в д.Захарово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836712"/>
            <a:ext cx="496855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Мемориал на ул. Партизан г. Руза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3" y="836712"/>
            <a:ext cx="482453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f97ec2898f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Братская могила в д.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Нелидово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39752" y="908720"/>
            <a:ext cx="43924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32656"/>
            <a:ext cx="439248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040" y="332656"/>
            <a:ext cx="395341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f97ec2898f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41-й км. Ленинградского шоссе,  Братская могила защитников Москвы 1941-1942г.г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196752"/>
            <a:ext cx="835292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Церемония зажжения Вечного огня на могиле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Неизвестного солдата у Кремлевской стены.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факелом – Герой Советского Союза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Маресьев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А.П.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980728"/>
            <a:ext cx="49685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Здесь замурованы капсулы с землёй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городов-героев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340768"/>
            <a:ext cx="84249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3"/>
          <p:cNvGrpSpPr>
            <a:grpSpLocks noGrp="1"/>
          </p:cNvGrpSpPr>
          <p:nvPr>
            <p:ph type="ctrTitle"/>
          </p:nvPr>
        </p:nvGrpSpPr>
        <p:grpSpPr>
          <a:xfrm>
            <a:off x="142844" y="142852"/>
            <a:ext cx="8858312" cy="6500857"/>
            <a:chOff x="96353313" y="99829938"/>
            <a:chExt cx="28092400" cy="2113915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 rot="5400000">
              <a:off x="99829935" y="96353420"/>
              <a:ext cx="21139156" cy="28092400"/>
              <a:chOff x="106860975" y="105289350"/>
              <a:chExt cx="6645599" cy="9631295"/>
            </a:xfrm>
          </p:grpSpPr>
          <p:sp>
            <p:nvSpPr>
              <p:cNvPr id="13" name="AutoShape 3"/>
              <p:cNvSpPr>
                <a:spLocks noChangeArrowheads="1" noChangeShapeType="1"/>
              </p:cNvSpPr>
              <p:nvPr/>
            </p:nvSpPr>
            <p:spPr bwMode="auto">
              <a:xfrm flipH="1">
                <a:off x="113211215" y="105610516"/>
                <a:ext cx="295359" cy="9310129"/>
              </a:xfrm>
              <a:prstGeom prst="rtTriangle">
                <a:avLst/>
              </a:prstGeom>
              <a:solidFill>
                <a:srgbClr val="FF00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" name="AutoShape 4"/>
              <p:cNvSpPr>
                <a:spLocks noChangeArrowheads="1" noChangeShapeType="1"/>
              </p:cNvSpPr>
              <p:nvPr/>
            </p:nvSpPr>
            <p:spPr bwMode="auto">
              <a:xfrm flipH="1" flipV="1">
                <a:off x="107156335" y="105289350"/>
                <a:ext cx="6350239" cy="321166"/>
              </a:xfrm>
              <a:prstGeom prst="rtTriangle">
                <a:avLst/>
              </a:prstGeom>
              <a:solidFill>
                <a:srgbClr val="0000F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" name="AutoShape 5"/>
              <p:cNvSpPr>
                <a:spLocks noChangeArrowheads="1" noChangeShapeType="1"/>
              </p:cNvSpPr>
              <p:nvPr/>
            </p:nvSpPr>
            <p:spPr bwMode="auto">
              <a:xfrm flipV="1">
                <a:off x="106860975" y="105289350"/>
                <a:ext cx="295359" cy="9303605"/>
              </a:xfrm>
              <a:prstGeom prst="rtTriangle">
                <a:avLst/>
              </a:prstGeom>
              <a:solidFill>
                <a:srgbClr val="FF0000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" name="AutoShape 6"/>
              <p:cNvSpPr>
                <a:spLocks noChangeArrowheads="1" noChangeShapeType="1"/>
              </p:cNvSpPr>
              <p:nvPr/>
            </p:nvSpPr>
            <p:spPr bwMode="auto">
              <a:xfrm>
                <a:off x="106860975" y="114592955"/>
                <a:ext cx="6350239" cy="327683"/>
              </a:xfrm>
              <a:prstGeom prst="rtTriangle">
                <a:avLst/>
              </a:prstGeom>
              <a:solidFill>
                <a:srgbClr val="0000F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97618550" y="100376038"/>
              <a:ext cx="6300788" cy="19796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9525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1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90000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Люди!</a:t>
              </a:r>
              <a:endParaRPr lang="ru-RU" sz="3600" b="1" kern="10" spc="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1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9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02119113" y="102716013"/>
              <a:ext cx="14400212" cy="19796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1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90000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Покуда сердца</a:t>
              </a:r>
              <a:endParaRPr lang="ru-RU" sz="3600" b="1" kern="10" spc="0" dirty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1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9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8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14719100" y="105055988"/>
              <a:ext cx="9180513" cy="1619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1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90000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стучатся,-</a:t>
              </a:r>
              <a:endParaRPr lang="ru-RU" sz="3600" b="1" kern="10" spc="0" dirty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1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9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02927150" y="107456288"/>
              <a:ext cx="15659100" cy="1981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3175" cap="rnd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82"/>
                      </a:gs>
                      <a:gs pos="15000">
                        <a:srgbClr val="66008F"/>
                      </a:gs>
                      <a:gs pos="32499">
                        <a:srgbClr val="BA0066"/>
                      </a:gs>
                      <a:gs pos="45000">
                        <a:srgbClr val="FF0000"/>
                      </a:gs>
                      <a:gs pos="50000">
                        <a:srgbClr val="FF8200"/>
                      </a:gs>
                      <a:gs pos="55001">
                        <a:srgbClr val="FF0000"/>
                      </a:gs>
                      <a:gs pos="67501">
                        <a:srgbClr val="BA0066"/>
                      </a:gs>
                      <a:gs pos="85000">
                        <a:srgbClr val="66008F"/>
                      </a:gs>
                      <a:gs pos="100000">
                        <a:srgbClr val="000082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ПОМНИТЕ!</a:t>
              </a:r>
              <a:endParaRPr lang="ru-RU" sz="3600" b="1" kern="10" spc="0" dirty="0">
                <a:ln w="3175" cap="rnd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3243063" y="111175800"/>
              <a:ext cx="14400212" cy="19796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1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90000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Какой ценой</a:t>
              </a:r>
              <a:endParaRPr lang="ru-RU" sz="3600" b="1" kern="10" spc="0" dirty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1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9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1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97137538" y="116755863"/>
              <a:ext cx="26104850" cy="324008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6350" cap="rnd" algn="ctr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82"/>
                      </a:gs>
                      <a:gs pos="15000">
                        <a:srgbClr val="66008F"/>
                      </a:gs>
                      <a:gs pos="32499">
                        <a:srgbClr val="BA0066"/>
                      </a:gs>
                      <a:gs pos="45000">
                        <a:srgbClr val="FF0000"/>
                      </a:gs>
                      <a:gs pos="50000">
                        <a:srgbClr val="FF8200"/>
                      </a:gs>
                      <a:gs pos="55001">
                        <a:srgbClr val="FF0000"/>
                      </a:gs>
                      <a:gs pos="67501">
                        <a:srgbClr val="BA0066"/>
                      </a:gs>
                      <a:gs pos="85000">
                        <a:srgbClr val="66008F"/>
                      </a:gs>
                      <a:gs pos="100000">
                        <a:srgbClr val="000082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пожалуйста, помните!</a:t>
              </a:r>
              <a:endParaRPr lang="ru-RU" sz="3600" b="1" kern="10" spc="0" dirty="0">
                <a:ln w="6350" cap="rnd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  <p:sp>
          <p:nvSpPr>
            <p:cNvPr id="1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98906013" y="114636550"/>
              <a:ext cx="23039387" cy="1619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ru-RU" sz="3600" b="1" kern="10" spc="0" dirty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1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90000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effectLst/>
                  <a:latin typeface="Times New Roman"/>
                  <a:cs typeface="Times New Roman"/>
                </a:rPr>
                <a:t>завоевано счастье,-</a:t>
              </a:r>
              <a:endParaRPr lang="ru-RU" sz="3600" b="1" kern="10" spc="0" dirty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10000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1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9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monument2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200"/>
            <a:ext cx="9144000" cy="701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09036313_preview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9616"/>
            <a:ext cx="9144000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Строительство укреплений.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92696"/>
            <a:ext cx="864096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врагу — огонь!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764704"/>
            <a:ext cx="799288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 врагу — огонь!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548680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271</Words>
  <Application>Microsoft Office PowerPoint</Application>
  <PresentationFormat>Экран (4:3)</PresentationFormat>
  <Paragraphs>60</Paragraphs>
  <Slides>60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Строительство укреплений. </vt:lpstr>
      <vt:lpstr>По врагу — огонь!</vt:lpstr>
      <vt:lpstr>По врагу — огонь! </vt:lpstr>
      <vt:lpstr>Изготовление деталей для снарядов на оборонном заводе. Москва.</vt:lpstr>
      <vt:lpstr>Отправка на фронт воинских частей </vt:lpstr>
      <vt:lpstr>Стоять насмерть!</vt:lpstr>
      <vt:lpstr>Слайд 13</vt:lpstr>
      <vt:lpstr> </vt:lpstr>
      <vt:lpstr>Слайд 15</vt:lpstr>
      <vt:lpstr>Слайд 16</vt:lpstr>
      <vt:lpstr>Памятник подольским курсантам .Московская область. </vt:lpstr>
      <vt:lpstr>Слайд 18</vt:lpstr>
      <vt:lpstr>Слайд 19</vt:lpstr>
      <vt:lpstr>Слайд 20</vt:lpstr>
      <vt:lpstr>Слайд 21</vt:lpstr>
      <vt:lpstr>Мемориал Виктора Талалихина - лётчика, Героя Советского Союза, первым совершившего ночной таран. Московская область, Подольский район, Варшавское шоссе, 43-й км, пос. Кузнечики</vt:lpstr>
      <vt:lpstr>Слайд 23</vt:lpstr>
      <vt:lpstr>Слайд 24</vt:lpstr>
      <vt:lpstr>Слайд 25</vt:lpstr>
      <vt:lpstr>Кавалеристы 2-го гвардейского кавалерийского корпуса генерал-майора Доватора Л.М. направляются на передовые позиции</vt:lpstr>
      <vt:lpstr>Служили два товарища…</vt:lpstr>
      <vt:lpstr>Вот пуля пролетела и ага…</vt:lpstr>
      <vt:lpstr>Вот пуля пролетела и товарищ мой упал </vt:lpstr>
      <vt:lpstr>Служили два товарища.</vt:lpstr>
      <vt:lpstr>Слава ветеранам защитившим Москву! </vt:lpstr>
      <vt:lpstr>Слайд 32</vt:lpstr>
      <vt:lpstr>Слайд 33</vt:lpstr>
      <vt:lpstr>Слайд 34</vt:lpstr>
      <vt:lpstr>Слайд 35</vt:lpstr>
      <vt:lpstr>          Командующие Московской битвой </vt:lpstr>
      <vt:lpstr>Слайд 37</vt:lpstr>
      <vt:lpstr>Слайд 38</vt:lpstr>
      <vt:lpstr>Москвичи строят баррикады на Можайском шоссе</vt:lpstr>
      <vt:lpstr>Немецкие солдаты сдаются в плен</vt:lpstr>
      <vt:lpstr>Слайд 41</vt:lpstr>
      <vt:lpstr>План «Барбаросса»</vt:lpstr>
      <vt:lpstr>Слайд 43</vt:lpstr>
      <vt:lpstr>Разгром немецко-фашистских войск под Москвой</vt:lpstr>
      <vt:lpstr>Братская могила</vt:lpstr>
      <vt:lpstr>Мемориал Братская могила советских воинов  в д.Папивино</vt:lpstr>
      <vt:lpstr>Мемориал Братская могила советских воинов  в д. Борозда ,Московская область, Клинский район. </vt:lpstr>
      <vt:lpstr>Мемориал Братская могила советских воинов в д.Захарово</vt:lpstr>
      <vt:lpstr>Мемориал на ул. Партизан г. Руза</vt:lpstr>
      <vt:lpstr>Братская могила в д. Нелидово</vt:lpstr>
      <vt:lpstr>Слайд 51</vt:lpstr>
      <vt:lpstr>Слайд 52</vt:lpstr>
      <vt:lpstr>41-й км. Ленинградского шоссе,  Братская могила защитников Москвы 1941-1942г.г</vt:lpstr>
      <vt:lpstr>Церемония зажжения Вечного огня на могиле  Неизвестного солдата у Кремлевской стены.  С факелом – Герой Советского Союза Маресьев А.П.</vt:lpstr>
      <vt:lpstr>Слайд 55</vt:lpstr>
      <vt:lpstr>Здесь замурованы капсулы с землёй  городов-героев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Сергей</cp:lastModifiedBy>
  <cp:revision>91</cp:revision>
  <dcterms:created xsi:type="dcterms:W3CDTF">2011-11-15T14:55:31Z</dcterms:created>
  <dcterms:modified xsi:type="dcterms:W3CDTF">2012-03-06T17:09:40Z</dcterms:modified>
</cp:coreProperties>
</file>