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</p:sldMasterIdLst>
  <p:notesMasterIdLst>
    <p:notesMasterId r:id="rId83"/>
  </p:notesMasterIdLst>
  <p:sldIdLst>
    <p:sldId id="387" r:id="rId4"/>
    <p:sldId id="377" r:id="rId5"/>
    <p:sldId id="379" r:id="rId6"/>
    <p:sldId id="285" r:id="rId7"/>
    <p:sldId id="289" r:id="rId8"/>
    <p:sldId id="288" r:id="rId9"/>
    <p:sldId id="286" r:id="rId10"/>
    <p:sldId id="290" r:id="rId11"/>
    <p:sldId id="380" r:id="rId12"/>
    <p:sldId id="291" r:id="rId13"/>
    <p:sldId id="256" r:id="rId14"/>
    <p:sldId id="292" r:id="rId15"/>
    <p:sldId id="328" r:id="rId16"/>
    <p:sldId id="295" r:id="rId17"/>
    <p:sldId id="330" r:id="rId18"/>
    <p:sldId id="332" r:id="rId19"/>
    <p:sldId id="333" r:id="rId20"/>
    <p:sldId id="335" r:id="rId21"/>
    <p:sldId id="296" r:id="rId22"/>
    <p:sldId id="301" r:id="rId23"/>
    <p:sldId id="386" r:id="rId24"/>
    <p:sldId id="302" r:id="rId25"/>
    <p:sldId id="303" r:id="rId26"/>
    <p:sldId id="305" r:id="rId27"/>
    <p:sldId id="306" r:id="rId28"/>
    <p:sldId id="308" r:id="rId29"/>
    <p:sldId id="390" r:id="rId30"/>
    <p:sldId id="391" r:id="rId31"/>
    <p:sldId id="311" r:id="rId32"/>
    <p:sldId id="313" r:id="rId33"/>
    <p:sldId id="312" r:id="rId34"/>
    <p:sldId id="314" r:id="rId35"/>
    <p:sldId id="338" r:id="rId36"/>
    <p:sldId id="315" r:id="rId37"/>
    <p:sldId id="340" r:id="rId38"/>
    <p:sldId id="341" r:id="rId39"/>
    <p:sldId id="342" r:id="rId40"/>
    <p:sldId id="317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43" r:id="rId75"/>
    <p:sldId id="384" r:id="rId76"/>
    <p:sldId id="320" r:id="rId77"/>
    <p:sldId id="392" r:id="rId78"/>
    <p:sldId id="323" r:id="rId79"/>
    <p:sldId id="326" r:id="rId80"/>
    <p:sldId id="381" r:id="rId81"/>
    <p:sldId id="273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FF0066"/>
    <a:srgbClr val="800080"/>
    <a:srgbClr val="FFFF00"/>
    <a:srgbClr val="FF99CC"/>
    <a:srgbClr val="FF66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20" autoAdjust="0"/>
  </p:normalViewPr>
  <p:slideViewPr>
    <p:cSldViewPr>
      <p:cViewPr>
        <p:scale>
          <a:sx n="75" d="100"/>
          <a:sy n="75" d="100"/>
        </p:scale>
        <p:origin x="-74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8FB30B-6116-4C9D-9EED-79AFE1FF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3A449-9107-452A-9E6F-9D37A277AD61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FB30B-6116-4C9D-9EED-79AFE1FF02EA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34901-B23A-4996-B871-55383BD58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AFB2-B1D8-4378-A7B3-80FE87F8B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C5B2-3F14-4172-84BD-597D2698F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495B-053F-419C-86D1-0C90349C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4901-B23A-4996-B871-55383BD58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F276D-3BF3-4C05-94EB-E8EC8644BE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829ECBC-F809-48E8-A2F3-2A4747170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3071A-D32E-4A97-B886-05B086B2B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59C9F-9088-49D7-BE79-06472F240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B61E7-6C58-467D-AF08-226F158AA8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60B71-C498-421C-A00C-2D385623D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276D-3BF3-4C05-94EB-E8EC8644B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6E3E-7265-4483-AD34-8DEA03E7C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0804C-191C-4ACC-8636-0583C7DCDB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4AFB2-B1D8-4378-A7B3-80FE87F8B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1C5B2-3F14-4172-84BD-597D2698F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34901-B23A-4996-B871-55383BD58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276D-3BF3-4C05-94EB-E8EC8644BE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ECBC-F809-48E8-A2F3-2A4747170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071A-D32E-4A97-B886-05B086B2B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9C9F-9088-49D7-BE79-06472F240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61E7-6C58-467D-AF08-226F158AA8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ECBC-F809-48E8-A2F3-2A474717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60B71-C498-421C-A00C-2D385623D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6E3E-7265-4483-AD34-8DEA03E7C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0804C-191C-4ACC-8636-0583C7DCDB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AFB2-B1D8-4378-A7B3-80FE87F8B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C5B2-3F14-4172-84BD-597D2698F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071A-D32E-4A97-B886-05B086B2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9C9F-9088-49D7-BE79-06472F240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61E7-6C58-467D-AF08-226F158AA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60B71-C498-421C-A00C-2D385623D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6E3E-7265-4483-AD34-8DEA03E7C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0804C-191C-4ACC-8636-0583C7DCD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427AE7-13E9-47A4-9478-F57B1E170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C427AE7-13E9-47A4-9478-F57B1E170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45225"/>
            <a:ext cx="432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/>
            </a:lvl1pPr>
          </a:lstStyle>
          <a:p>
            <a:pPr>
              <a:defRPr/>
            </a:pPr>
            <a:fld id="{6C427AE7-13E9-47A4-9478-F57B1E170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advClick="0" advTm="6000">
    <p:checke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12.gi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wmf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file:///C:\Documents%20and%20Settings\Admin\&#1052;&#1086;&#1080;%20&#1076;&#1086;&#1082;&#1091;&#1084;&#1077;&#1085;&#1090;&#1099;\&#1084;&#1072;&#1084;&#1072;\&#1052;&#1072;&#1084;&#1072;&#1084;%20&#1056;&#1086;&#1089;&#1089;&#1080;&#1080;%20&#1087;&#1086;&#1089;&#1074;&#1103;&#1097;&#1072;&#1077;&#1090;&#1100;&#1089;&#1103;\&#1052;&#1072;&#1084;&#1072;&#1084;%20&#1056;&#1086;&#1089;&#1089;&#1080;&#1080;%20&#1087;&#1086;&#1089;&#1074;&#1103;&#1097;&#1072;&#1077;&#1090;&#1100;&#1089;&#1103;%201\&#1044;&#1077;&#1085;&#1100;%20&#1084;&#1072;&#1090;&#1077;&#1088;&#1080;\&#1084;&#1072;&#1084;&#1072;%20-%20&#1087;&#1077;&#1088;&#1074;&#1086;&#1077;%20&#1089;&#1083;&#1086;&#1074;&#1086;.mp3" TargetMode="External"/><Relationship Id="rId1" Type="http://schemas.openxmlformats.org/officeDocument/2006/relationships/audio" Target="file:///C:\Documents%20and%20Settings\1\&#1056;&#1072;&#1073;&#1086;&#1095;&#1080;&#1081;%20&#1089;&#1090;&#1086;&#1083;\neposedy-mama.mp3" TargetMode="Externa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12.gif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2;&#1086;&#1080;%20&#1076;&#1086;&#1082;&#1091;&#1084;&#1077;&#1085;&#1090;&#1099;\&#1084;&#1072;&#1084;&#1072;\&#1052;&#1072;&#1084;&#1072;&#1084;%20&#1056;&#1086;&#1089;&#1089;&#1080;&#1080;%20&#1087;&#1086;&#1089;&#1074;&#1103;&#1097;&#1072;&#1077;&#1090;&#1100;&#1089;&#1103;\&#1052;&#1072;&#1084;&#1072;&#1084;%20&#1056;&#1086;&#1089;&#1089;&#1080;&#1080;%20&#1087;&#1086;&#1089;&#1074;&#1103;&#1097;&#1072;&#1077;&#1090;&#1100;&#1089;&#1103;%201\&#1044;&#1077;&#1085;&#1100;%20&#1084;&#1072;&#1090;&#1077;&#1088;&#1080;\&#1050;&#1086;&#1075;&#1076;&#1072;%20&#1090;&#1074;&#1086;&#1103;%20&#1084;&#1072;&#1084;&#1072;%20&#1089;%20&#1090;&#1086;&#1073;&#1086;&#1081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12.gif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dmin\&#1052;&#1086;&#1080;%20&#1076;&#1086;&#1082;&#1091;&#1084;&#1077;&#1085;&#1090;&#1099;\&#1084;&#1072;&#1084;&#1072;\&#1052;&#1072;&#1084;&#1072;&#1084;%20&#1056;&#1086;&#1089;&#1089;&#1080;&#1080;%20&#1087;&#1086;&#1089;&#1074;&#1103;&#1097;&#1072;&#1077;&#1090;&#1100;&#1089;&#1103;\&#1052;&#1072;&#1084;&#1072;&#1084;%20&#1056;&#1086;&#1089;&#1089;&#1080;&#1080;%20&#1087;&#1086;&#1089;&#1074;&#1103;&#1097;&#1072;&#1077;&#1090;&#1100;&#1089;&#1103;%201\&#1044;&#1077;&#1085;&#1100;%20&#1084;&#1072;&#1090;&#1077;&#1088;&#1080;\&#1040;&#1091;&#1076;&#1080;&#1086;_0001.wma" TargetMode="Externa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gif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gif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83.jpeg"/><Relationship Id="rId7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3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000100" y="21429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592933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ose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88913"/>
            <a:ext cx="8778875" cy="6480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143512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 29 ноября - </a:t>
            </a:r>
          </a:p>
          <a:p>
            <a:pPr algn="ctr"/>
            <a:r>
              <a:rPr lang="ru-RU" sz="4000" b="1" kern="10" dirty="0" smtClean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День Матери России!</a:t>
            </a:r>
            <a:endParaRPr lang="ru-RU" sz="4000" b="1" kern="10" dirty="0">
              <a:ln w="222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66"/>
                </a:solidFill>
              </a:rPr>
              <a:t>Слов не хватит, не хватит и сил,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Чтобы любовь тебе всю передать.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Чтобы выразить, как ты красива, 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Моя милая, добрая мать!</a:t>
            </a:r>
            <a:endParaRPr lang="ru-RU" sz="2000" dirty="0" smtClean="0">
              <a:solidFill>
                <a:srgbClr val="FF0066"/>
              </a:solidFill>
            </a:endParaRP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2645569" y="2931296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66"/>
                </a:solidFill>
              </a:rPr>
              <a:t>В этот день, знаменательный самый,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Ты прими благодарность мою.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Мама, мама, милая мама,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Я тебя всей душою люблю!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2645569" y="2931296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01090" y="4786322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08" y="2357430"/>
            <a:ext cx="7772400" cy="1200329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endParaRPr lang="ru-RU" sz="1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AllDay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642918"/>
            <a:ext cx="5357850" cy="53578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" name="Picture 13" descr="38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714356"/>
            <a:ext cx="2162173" cy="2162173"/>
          </a:xfrm>
          <a:prstGeom prst="rect">
            <a:avLst/>
          </a:prstGeom>
          <a:noFill/>
        </p:spPr>
      </p:pic>
      <p:pic>
        <p:nvPicPr>
          <p:cNvPr id="25" name="Picture 12" descr="1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285728"/>
            <a:ext cx="206238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411beb589bed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14290"/>
            <a:ext cx="8072494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-1428784"/>
            <a:ext cx="5867400" cy="6705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b="1" dirty="0" smtClean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56198">
            <a:off x="91679" y="840176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000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4" descr="i(9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357290" y="1214422"/>
            <a:ext cx="6174130" cy="464347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-1571660"/>
            <a:ext cx="6653218" cy="6705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  <a:b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«Узнай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мамины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руки»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56198">
            <a:off x="91679" y="840176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000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428992" y="785794"/>
            <a:ext cx="4857784" cy="971544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«Узнай своего ребенка</a:t>
            </a:r>
            <a:r>
              <a:rPr lang="ru-RU" sz="6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r>
              <a:rPr lang="ru-RU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1357298"/>
            <a:ext cx="326677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2" grpId="0" build="p"/>
      <p:bldP spid="12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2" y="357166"/>
            <a:ext cx="5357818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Воспеваю то, что вечно ново,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хотя совсем не гимн пою,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в душе родившееся слово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Обретает музыку свою…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Слово это – зов и заклинанье,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этом слове – сущего душа.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искра первого сознанья,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улыбка малыша.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Слово это сроду не обманет,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нем сокрыто жизни существо,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нем исток всего,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Ему конца нет.</a:t>
            </a:r>
          </a:p>
          <a:p>
            <a:pPr eaLnBrk="1" hangingPunct="1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Встаньте! Я его произношу:</a:t>
            </a:r>
          </a:p>
          <a:p>
            <a:pPr algn="ctr" eaLnBrk="1" hangingPunct="1">
              <a:buNone/>
            </a:pPr>
            <a:r>
              <a:rPr lang="ru-RU" sz="4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МАМА!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3933825" cy="65008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3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3" descr="8113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304800"/>
            <a:ext cx="1831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448800" cy="1524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.</a:t>
            </a:r>
            <a:r>
              <a:rPr lang="ru-RU" sz="4000" dirty="0" smtClean="0"/>
              <a:t> </a:t>
            </a:r>
          </a:p>
        </p:txBody>
      </p:sp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400000">
            <a:off x="-2690019" y="26900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J009917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456198">
            <a:off x="6756882" y="5167140"/>
            <a:ext cx="2895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84[1]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34" y="471488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J01490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0034" y="1000108"/>
            <a:ext cx="29241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5400" b="1" dirty="0" smtClean="0">
                <a:solidFill>
                  <a:srgbClr val="FFCC00"/>
                </a:solidFill>
              </a:rPr>
              <a:t>МАМА</a:t>
            </a:r>
            <a:r>
              <a:rPr lang="ru-RU" sz="5400" b="1" dirty="0">
                <a:solidFill>
                  <a:srgbClr val="FFCC00"/>
                </a:solidFill>
              </a:rPr>
              <a:t>!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85852" y="4929198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dirty="0" smtClean="0">
                <a:solidFill>
                  <a:srgbClr val="00CC99"/>
                </a:solidFill>
              </a:rPr>
              <a:t>МАМА</a:t>
            </a:r>
            <a:r>
              <a:rPr lang="ru-RU" sz="4800" b="1" dirty="0">
                <a:solidFill>
                  <a:srgbClr val="00CC99"/>
                </a:solidFill>
              </a:rPr>
              <a:t>!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429388" y="4714884"/>
            <a:ext cx="23038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dirty="0" smtClean="0">
                <a:solidFill>
                  <a:srgbClr val="66FF33"/>
                </a:solidFill>
              </a:rPr>
              <a:t>МАМА</a:t>
            </a:r>
            <a:r>
              <a:rPr lang="ru-RU" sz="4800" b="1" dirty="0">
                <a:solidFill>
                  <a:srgbClr val="FFCC00"/>
                </a:solidFill>
              </a:rPr>
              <a:t>!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286512" y="357166"/>
            <a:ext cx="23038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dirty="0" smtClean="0">
                <a:solidFill>
                  <a:srgbClr val="FF0066"/>
                </a:solidFill>
              </a:rPr>
              <a:t>МАМА</a:t>
            </a:r>
            <a:r>
              <a:rPr lang="ru-RU" sz="4800" b="1" dirty="0">
                <a:solidFill>
                  <a:srgbClr val="FF0066"/>
                </a:solidFill>
              </a:rPr>
              <a:t>!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428728" y="2285992"/>
            <a:ext cx="381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6600" b="1" dirty="0" smtClean="0">
                <a:solidFill>
                  <a:srgbClr val="FF00FF"/>
                </a:solidFill>
              </a:rPr>
              <a:t>МАМА</a:t>
            </a:r>
            <a:r>
              <a:rPr lang="ru-RU" sz="6600" b="1" dirty="0">
                <a:solidFill>
                  <a:srgbClr val="FF00FF"/>
                </a:solidFill>
              </a:rPr>
              <a:t>!</a:t>
            </a:r>
          </a:p>
        </p:txBody>
      </p:sp>
      <p:pic>
        <p:nvPicPr>
          <p:cNvPr id="10249" name="Picture 11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75681">
            <a:off x="2744389" y="5470784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52149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5500702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85786" y="1000108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Мамуленька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ты  моя самая, самая любимая,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Я тебя очень, очень люблю!</a:t>
            </a:r>
            <a:endParaRPr lang="ru-RU" sz="40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" name="Picture 4" descr="f_18158510"/>
          <p:cNvPicPr>
            <a:picLocks noChangeAspect="1" noChangeArrowheads="1"/>
          </p:cNvPicPr>
          <p:nvPr/>
        </p:nvPicPr>
        <p:blipFill>
          <a:blip r:embed="rId7" cstate="screen"/>
          <a:srcRect r="-1474"/>
          <a:stretch>
            <a:fillRect/>
          </a:stretch>
        </p:blipFill>
        <p:spPr bwMode="auto">
          <a:xfrm>
            <a:off x="-142908" y="2872488"/>
            <a:ext cx="4572000" cy="398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7" name="neposedy-m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23" name="мама - первое слов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screen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numSld="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0232" y="571480"/>
            <a:ext cx="4714908" cy="592935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5500702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507207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244454" y="5542222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52149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411beb589bed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14290"/>
            <a:ext cx="8072494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твоя мама с тобой</a:t>
            </a:r>
            <a:endParaRPr lang="ru-RU" dirty="0"/>
          </a:p>
        </p:txBody>
      </p:sp>
      <p:pic>
        <p:nvPicPr>
          <p:cNvPr id="4" name="Когда твоя мама с тобо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85728"/>
            <a:ext cx="3962400" cy="5715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rgbClr val="800080"/>
                </a:solidFill>
              </a:rPr>
              <a:t>Мы желаем мамам нашим</a:t>
            </a:r>
            <a:br>
              <a:rPr lang="ru-RU" sz="3200" b="1" dirty="0" smtClean="0">
                <a:solidFill>
                  <a:srgbClr val="800080"/>
                </a:solidFill>
              </a:rPr>
            </a:br>
            <a:r>
              <a:rPr lang="ru-RU" sz="3200" b="1" dirty="0" smtClean="0">
                <a:solidFill>
                  <a:srgbClr val="800080"/>
                </a:solidFill>
              </a:rPr>
              <a:t>Никогда не унывать,</a:t>
            </a:r>
            <a:br>
              <a:rPr lang="ru-RU" sz="3200" b="1" dirty="0" smtClean="0">
                <a:solidFill>
                  <a:srgbClr val="800080"/>
                </a:solidFill>
              </a:rPr>
            </a:br>
            <a:r>
              <a:rPr lang="ru-RU" sz="3200" b="1" dirty="0" smtClean="0">
                <a:solidFill>
                  <a:srgbClr val="800080"/>
                </a:solidFill>
              </a:rPr>
              <a:t>С каждым годом быть все краше</a:t>
            </a:r>
            <a:br>
              <a:rPr lang="ru-RU" sz="3200" b="1" dirty="0" smtClean="0">
                <a:solidFill>
                  <a:srgbClr val="800080"/>
                </a:solidFill>
              </a:rPr>
            </a:br>
            <a:r>
              <a:rPr lang="ru-RU" sz="3200" b="1" dirty="0" smtClean="0">
                <a:solidFill>
                  <a:srgbClr val="800080"/>
                </a:solidFill>
              </a:rPr>
              <a:t>И поменьше нас ругать!</a:t>
            </a:r>
          </a:p>
        </p:txBody>
      </p:sp>
      <p:pic>
        <p:nvPicPr>
          <p:cNvPr id="15364" name="Picture 4" descr="anne_cocuk_resimler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113338" cy="6858000"/>
          </a:xfrm>
          <a:effectLst>
            <a:softEdge rad="317500"/>
          </a:effectLst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47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r="-1474"/>
          <a:stretch>
            <a:fillRect/>
          </a:stretch>
        </p:blipFill>
        <p:spPr>
          <a:xfrm>
            <a:off x="3575050" y="2003425"/>
            <a:ext cx="5568950" cy="4854575"/>
          </a:xfrm>
          <a:effectLst>
            <a:softEdge rad="317500"/>
          </a:effec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-785850" y="-1285908"/>
            <a:ext cx="7572396" cy="6705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00080"/>
                </a:solidFill>
              </a:rPr>
              <a:t>Вам желаем, дорогие,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Быть здоровыми всегда,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Чтоб вы долго жили, 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Не старели никогда!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0033CC"/>
              </a:solidFill>
            </a:endParaRP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4" descr="f_181585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2344021" y="2870897"/>
            <a:ext cx="4241644" cy="3071834"/>
          </a:xfrm>
          <a:effectLst>
            <a:softEdge rad="317500"/>
          </a:effec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-142900"/>
            <a:ext cx="6919930" cy="3357586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00080"/>
                </a:solidFill>
              </a:rPr>
              <a:t>Пусть невзгоды и печали,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Обойдут вас стороной.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Чтобы каждый день недели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Был для вас, как выходной!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514351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9145" y="4929198"/>
            <a:ext cx="1974855" cy="16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3834" y="3857628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557214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85762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5286388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85776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-802952" y="3942876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5429264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1601380" y="5613659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421481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52863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07181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662032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857232"/>
            <a:ext cx="3286148" cy="489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1192783528_1192647151_solnyshko3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58082" y="428604"/>
            <a:ext cx="1214437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</a:p>
          <a:p>
            <a:pPr lvl="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Есть в природе знак святой и вещий,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Ярко обозначенный в веках!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Самая прекрасная из женщин –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Женщина с ребенком на руках.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От любой напасти заклиная 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(Ей-то уж добра не занимать!),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Словно богоматерь, но земная,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Гордая, возвышенная мать.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Свет любви издревле ей завещан,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Так вот и стоит она в веках.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Самая прекрасная из женщин –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Женщина с ребенком на руках.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 на свете метится следами,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б ты ни вышагал путей,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Яблоня - украшена плодами,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Женщина - судьбой своих детей.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ей вечно солнце рукоплещет,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Так она и будет жить в веках.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hangingPunct="0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Самая прекрасная из женщин – </a:t>
            </a:r>
          </a:p>
          <a:p>
            <a:pPr lvl="0" algn="ctr" eaLnBrk="0" hangingPunct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                                                  Женщина с ребенком на руках!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228956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900737" y="2909866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1928802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28"/>
            <a:ext cx="421481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411beb589bed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14290"/>
            <a:ext cx="8072494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-1571660"/>
            <a:ext cx="6653218" cy="6705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Запеленай куклу»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56198">
            <a:off x="91679" y="840176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000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0298" y="2643182"/>
            <a:ext cx="42148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Left"/>
            <a:lightRig rig="threePt" dir="t"/>
          </a:scene3d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Мама — первое слово,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Главное слово в каждой судьбе.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Мама жизнь подарила,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Мир подарила мне и тебе.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200" i="1" dirty="0" smtClean="0">
                <a:latin typeface="Monotype Corsiva" pitchFamily="66" charset="0"/>
              </a:rPr>
              <a:t> 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086079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900737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485776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492919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483724" y="4228627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15892" y="5613659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43834" y="328612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521495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2" y="414338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6236026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642918"/>
            <a:ext cx="1228725" cy="1760537"/>
          </a:xfrm>
          <a:prstGeom prst="rect">
            <a:avLst/>
          </a:prstGeom>
          <a:noFill/>
        </p:spPr>
      </p:pic>
      <p:pic>
        <p:nvPicPr>
          <p:cNvPr id="26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352925"/>
            <a:ext cx="23447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-1428784"/>
            <a:ext cx="5867400" cy="6705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Пришей пуговицу»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56198">
            <a:off x="91679" y="840176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000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2617538"/>
            <a:ext cx="2928958" cy="345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-1428784"/>
            <a:ext cx="5867400" cy="6705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Нежные слова»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456198">
            <a:off x="91679" y="840176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000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 r="-1474"/>
          <a:stretch>
            <a:fillRect/>
          </a:stretch>
        </p:blipFill>
        <p:spPr>
          <a:xfrm>
            <a:off x="2071670" y="2214554"/>
            <a:ext cx="4617687" cy="4025897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mama_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algn="l" eaLnBrk="1" hangingPunct="1"/>
            <a:r>
              <a:rPr lang="ru-RU" sz="4000" b="1" i="1" dirty="0" smtClean="0"/>
              <a:t> </a:t>
            </a:r>
            <a:endParaRPr lang="ru-RU" sz="3600" b="1" dirty="0" smtClean="0">
              <a:solidFill>
                <a:srgbClr val="0033CC"/>
              </a:solidFill>
            </a:endParaRP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endParaRPr lang="ru-RU" sz="3600" b="1" dirty="0" smtClean="0">
              <a:solidFill>
                <a:srgbClr val="800080"/>
              </a:solidFill>
            </a:endParaRPr>
          </a:p>
        </p:txBody>
      </p:sp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611505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453881" y="290430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52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714356"/>
            <a:ext cx="3183704" cy="47214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214290"/>
            <a:ext cx="3566741" cy="30718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3286124"/>
            <a:ext cx="4228572" cy="281464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-8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45000"/>
            <a:ext cx="8148666" cy="637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6325" y="333375"/>
            <a:ext cx="2987675" cy="3267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A50021"/>
                </a:solidFill>
              </a:rPr>
              <a:t>Баллада о матери.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9438" y="4786313"/>
            <a:ext cx="46037" cy="71437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sz="2400" smtClean="0"/>
          </a:p>
        </p:txBody>
      </p:sp>
      <p:pic>
        <p:nvPicPr>
          <p:cNvPr id="3076" name="Picture 4" descr="9_may_28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600114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264025" y="6021388"/>
            <a:ext cx="208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pic>
        <p:nvPicPr>
          <p:cNvPr id="10" name="Аудио_00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1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0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1454150"/>
            <a:ext cx="4143375" cy="46038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857500" y="1600200"/>
            <a:ext cx="371475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714356"/>
            <a:ext cx="6189662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1214438"/>
            <a:ext cx="2786063" cy="41433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357438" y="1600200"/>
            <a:ext cx="40005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1210248623_poster_3_rjorrrrrjoss-srrr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404813"/>
            <a:ext cx="45894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58138" cy="6318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571744"/>
            <a:ext cx="6115064" cy="3554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4-8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86301"/>
            <a:ext cx="8148666" cy="63716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0" y="1142984"/>
            <a:ext cx="1214446" cy="10953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357554" y="1600201"/>
            <a:ext cx="2643206" cy="168592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4" name="Picture 4" descr="0_23288_b211a549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413" y="620713"/>
            <a:ext cx="46085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300317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мама6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3460">
            <a:off x="1714480" y="1071546"/>
            <a:ext cx="4643470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5" y="1714488"/>
            <a:ext cx="5000660" cy="61914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71604" y="1600201"/>
            <a:ext cx="5072098" cy="304324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6148" name="Picture 4" descr="24491500_6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6363" y="1322388"/>
            <a:ext cx="63912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3" y="1071545"/>
            <a:ext cx="3429025" cy="69216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928926" y="2071679"/>
            <a:ext cx="2214578" cy="257176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44" name="Picture 4" descr="4_htm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836613"/>
            <a:ext cx="67230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2357430"/>
            <a:ext cx="2928958" cy="71437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411481" y="6072206"/>
            <a:ext cx="45719" cy="5395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0" name="Picture 4" descr="1245617822_1068903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4438" y="476250"/>
            <a:ext cx="446405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97912" y="1763712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8686799" y="1600200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6388" name="Picture 4" descr="1068903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513" y="549275"/>
            <a:ext cx="47053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799" y="170021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612616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2532" name="Picture 4" descr="2180048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050" y="260350"/>
            <a:ext cx="46434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27" y="1643049"/>
            <a:ext cx="125385" cy="1206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1554481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8436" name="Picture 4" descr="1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413" y="620713"/>
            <a:ext cx="446563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29968" y="1857364"/>
            <a:ext cx="45719" cy="5874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1554481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2292" name="Picture 4" descr="57752986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404813"/>
            <a:ext cx="48244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002587" cy="4349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761_1212087608_b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000" y="647700"/>
            <a:ext cx="8621713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41080" y="1928802"/>
            <a:ext cx="45719" cy="60336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411481" y="612616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5364" name="Picture 4" descr="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339850"/>
            <a:ext cx="677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799" y="1773237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4036" name="Picture 4" descr="00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813" y="1125538"/>
            <a:ext cx="60483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15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908050"/>
            <a:ext cx="64087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User\Мои документы\Мои рисунки\мама\im14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1460272" flipV="1">
            <a:off x="2026103" y="1137197"/>
            <a:ext cx="4789234" cy="37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" name="Picture 8" descr="AllDay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571480"/>
            <a:ext cx="1368425" cy="1368425"/>
          </a:xfrm>
          <a:prstGeom prst="rect">
            <a:avLst/>
          </a:prstGeom>
          <a:noFill/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799" y="170021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8641080" y="1554481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8916" name="Picture 4" descr="75904646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333375"/>
            <a:ext cx="5040313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8686799" y="1571612"/>
            <a:ext cx="45719" cy="571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6126163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9940" name="Picture 4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260350"/>
            <a:ext cx="43862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97912" y="1979612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4820" name="Picture 4" descr="8551-1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928670"/>
            <a:ext cx="7620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41080" y="274638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1554481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3796" name="Picture 4" descr="p1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428604"/>
            <a:ext cx="7294563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97912" y="1763712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8641080" y="6126162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1508" name="Picture 4" descr="3243ee7f38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000108"/>
            <a:ext cx="6096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43965" y="1714487"/>
            <a:ext cx="53947" cy="492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8686800" y="1600200"/>
            <a:ext cx="100042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26628" name="Picture 4" descr="poedino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78000" y="1035050"/>
            <a:ext cx="5588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799" y="1773237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1554481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2772" name="Picture 4" descr="8615905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476250"/>
            <a:ext cx="5837238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8686799" y="1643050"/>
            <a:ext cx="45719" cy="571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0964" name="Picture 4" descr="0_e65d_e2bdbfec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0" y="254000"/>
            <a:ext cx="5118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97912" y="1692274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8686799" y="1600200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5844" name="Picture 4" descr="120mm_morta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509588"/>
            <a:ext cx="4751387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799" y="170021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1554481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1988" name="Picture 4" descr="00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500" y="333375"/>
            <a:ext cx="59531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00233" y="857232"/>
            <a:ext cx="4214830" cy="422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641080" y="170021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8686799" y="1600200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3012" name="Picture 4" descr="00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549275"/>
            <a:ext cx="67691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715404" y="1835149"/>
            <a:ext cx="53946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8686799" y="1600200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5060" name="Picture 4" descr="44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26937" y="642919"/>
            <a:ext cx="7016951" cy="530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643965" y="1619249"/>
            <a:ext cx="53947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8686799" y="1600201"/>
            <a:ext cx="45719" cy="1142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51204" name="Picture 4" descr="YK0035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64718"/>
            <a:ext cx="7177088" cy="536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39750" y="1692274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8686799" y="1554481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9156" name="Picture 4" descr="259690_25nnhovpnt_126495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66108"/>
            <a:ext cx="8064528" cy="59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97912" y="1619249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411481" y="1600200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8132" name="Picture 4" descr="5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785794"/>
            <a:ext cx="74168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8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641080" y="1628775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641080" y="1600200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9940" name="Picture 4" descr="259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500042"/>
            <a:ext cx="7224713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799" y="170021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7108" name="Picture 4" descr="2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357166"/>
            <a:ext cx="47926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641080" y="1628775"/>
            <a:ext cx="45719" cy="8571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641080" y="6072206"/>
            <a:ext cx="45719" cy="5395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6084" name="Picture 4" descr="Копия s16-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620713"/>
            <a:ext cx="6151563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641080" y="1700213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457200" y="1554481"/>
            <a:ext cx="45719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5604" name="Picture 4" descr="4f449b0f59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857232"/>
            <a:ext cx="75612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629968" y="1643049"/>
            <a:ext cx="45719" cy="492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27652" name="Picture 4" descr="fad05ad3f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4438" y="549275"/>
            <a:ext cx="39306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5984" y="500042"/>
            <a:ext cx="4500594" cy="482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643965" y="1619249"/>
            <a:ext cx="53947" cy="4571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5060" name="Picture 4" descr="e64c20a8890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476250"/>
            <a:ext cx="533400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429000" y="1773238"/>
            <a:ext cx="3857625" cy="1012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600200"/>
            <a:ext cx="1785937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6084" name="Picture 4" descr="327232010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88" y="223838"/>
            <a:ext cx="54371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5" y="1000125"/>
            <a:ext cx="1214438" cy="285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3168969" y="3571875"/>
            <a:ext cx="45719" cy="7143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4-8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500042"/>
            <a:ext cx="7072362" cy="55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G:\DSC0023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66"/>
            <a:ext cx="2928958" cy="35004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6" name="Рисунок 25" descr="HPIM2071.JPG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57620" y="357166"/>
            <a:ext cx="2928958" cy="342902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27" name="Рисунок 26" descr="picture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0232" y="2786058"/>
            <a:ext cx="3000396" cy="378621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softEdge rad="317500"/>
          </a:effectLst>
        </p:spPr>
      </p:pic>
      <p:pic>
        <p:nvPicPr>
          <p:cNvPr id="28" name="Рисунок 27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5008" y="2857496"/>
            <a:ext cx="2628900" cy="31379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1" name="Picture 19" descr="J009917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429588">
            <a:off x="-119420" y="4993512"/>
            <a:ext cx="287368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f84[1]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472" y="4714884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9" descr="J009917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429588">
            <a:off x="6389738" y="992984"/>
            <a:ext cx="287368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9" descr="f84[1]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72330" y="71435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928926" y="357166"/>
            <a:ext cx="6215074" cy="685800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Дождь в окошко стучит, как замерзшая птица.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Но она не уснет, продолжая нас ждать.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Я сегодня хочу от души поклониться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Нашей женщине русской по имени Мать!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Той, которая жизнь подарила нам в муках,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Той, что с нами не спала по ночам,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Прижимали к груди ее теплые руки,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И молилась за нас всем святым образам.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Той, которая бога просила о счастье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За здоровье своих дочерей, сыновей.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Каждый новый шаг для нее был как праздник,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И больнее ей было от боли детей.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Из родного гнезда вылетаем, как птицы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Поскорее нам взрослыми хочется стать.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Я сегодня хочу до земли поклониться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800080"/>
                </a:solidFill>
              </a:rPr>
              <a:t>Нашей женщине русской по имени МАТЬ!</a:t>
            </a:r>
          </a:p>
          <a:p>
            <a:pPr eaLnBrk="1" hangingPunct="1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635795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:\день матери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4346" y="285728"/>
            <a:ext cx="335758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3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3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3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3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3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3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3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3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3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3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35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35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35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411beb589bed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214290"/>
            <a:ext cx="8072494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08" y="2357430"/>
            <a:ext cx="7772400" cy="1200329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ru-RU" sz="1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  <a:endParaRPr lang="ru-RU" sz="1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3643314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4857760"/>
            <a:ext cx="1811340" cy="13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15893" y="591001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52863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4357694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M:\день матери\4.jpg"/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00034" y="500042"/>
            <a:ext cx="40719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5786454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241981" y="3918251"/>
            <a:ext cx="369087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endParaRPr lang="ru-RU" sz="3600" b="1" dirty="0" smtClean="0">
              <a:solidFill>
                <a:srgbClr val="800080"/>
              </a:solidFill>
            </a:endParaRPr>
          </a:p>
        </p:txBody>
      </p:sp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611505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453881" y="290430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52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623603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500042"/>
            <a:ext cx="4071966" cy="5684217"/>
          </a:xfrm>
          <a:prstGeom prst="rect">
            <a:avLst/>
          </a:prstGeom>
          <a:noFill/>
        </p:spPr>
      </p:pic>
      <p:pic>
        <p:nvPicPr>
          <p:cNvPr id="12" name="Picture 12" descr="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285728"/>
            <a:ext cx="1478036" cy="1228729"/>
          </a:xfrm>
          <a:prstGeom prst="rect">
            <a:avLst/>
          </a:prstGeom>
          <a:noFill/>
        </p:spPr>
      </p:pic>
      <p:pic>
        <p:nvPicPr>
          <p:cNvPr id="13" name="Picture 13" descr="3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150017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endParaRPr lang="ru-RU" sz="3600" b="1" dirty="0" smtClean="0">
              <a:solidFill>
                <a:srgbClr val="800080"/>
              </a:solidFill>
            </a:endParaRPr>
          </a:p>
        </p:txBody>
      </p:sp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611505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711031" y="290430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-14290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904365" y="26900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525963"/>
          </a:xfrm>
        </p:spPr>
        <p:txBody>
          <a:bodyPr/>
          <a:lstStyle/>
          <a:p>
            <a:pPr lvl="0"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Мы низко кланяемся вам за великое терпенье.</a:t>
            </a:r>
          </a:p>
          <a:p>
            <a:pPr lvl="0"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Мы кланяемся Вам за бессонные ночи.</a:t>
            </a:r>
          </a:p>
          <a:p>
            <a:pPr lvl="0"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Мы кланяемся Вам, вскормившим нас грудью.</a:t>
            </a:r>
          </a:p>
          <a:p>
            <a:pPr lvl="0"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Мы кланяемся Вам, великие труженицы Земли, отдающие всё и не требующие ничего взамен.</a:t>
            </a:r>
          </a:p>
          <a:p>
            <a:pPr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Кланяемся тебе – ЖЕНЩИНА, имя которой -</a:t>
            </a:r>
          </a:p>
          <a:p>
            <a:pPr algn="ctr"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500" b="1" cap="all" dirty="0" smtClean="0">
                <a:ln w="9000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МАТЬ!</a:t>
            </a:r>
            <a:endParaRPr lang="ru-RU" sz="54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>
              <a:buNone/>
              <a:defRPr/>
            </a:pPr>
            <a:endParaRPr lang="ru-RU" b="1" cap="all" dirty="0" smtClean="0">
              <a:ln w="9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" name="Picture 3" descr="657a8bc2b97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5114916"/>
            <a:ext cx="1743084" cy="17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AllDay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05750" y="0"/>
            <a:ext cx="1238250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внимание!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592933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285728"/>
            <a:ext cx="6643734" cy="57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Above"/>
            <a:lightRig rig="threePt" dir="t"/>
          </a:scene3d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Мама — первое слово,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Главное слово в каждой судьбе.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Мама жизнь подарила,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Мир подарила мне и тебе.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200" i="1" dirty="0" smtClean="0">
                <a:latin typeface="Monotype Corsiva" pitchFamily="66" charset="0"/>
              </a:rPr>
              <a:t> 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2586037" y="3086079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900737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485776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492919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35100">
            <a:off x="6483724" y="4228627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75681">
            <a:off x="3315892" y="5613659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43834" y="328612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521495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2" y="414338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6236026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642918"/>
            <a:ext cx="1228725" cy="1760537"/>
          </a:xfrm>
          <a:prstGeom prst="rect">
            <a:avLst/>
          </a:prstGeom>
          <a:noFill/>
        </p:spPr>
      </p:pic>
      <p:pic>
        <p:nvPicPr>
          <p:cNvPr id="26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352925"/>
            <a:ext cx="23447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нь матер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12_Autumnro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Autumnr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Autumnro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utumnro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utumnro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utumnro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utumnro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utumnro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utumnro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utumnro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utumnro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utumnro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utumnro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utumnro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510</Words>
  <Application>Microsoft Office PowerPoint</Application>
  <PresentationFormat>Экран (4:3)</PresentationFormat>
  <Paragraphs>96</Paragraphs>
  <Slides>79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79</vt:i4>
      </vt:variant>
    </vt:vector>
  </HeadingPairs>
  <TitlesOfParts>
    <vt:vector size="82" baseType="lpstr">
      <vt:lpstr>день матери</vt:lpstr>
      <vt:lpstr>1_Апекс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Слов не хватит, не хватит и сил, Чтобы любовь тебе всю передать. Чтобы выразить, как ты красива,  Моя милая, добрая мать!</vt:lpstr>
      <vt:lpstr>В этот день, знаменательный самый, Ты прими благодарность мою. Мама, мама, милая мама, Я тебя всей душою люблю!</vt:lpstr>
      <vt:lpstr>Слайд 13</vt:lpstr>
      <vt:lpstr>Слайд 14</vt:lpstr>
      <vt:lpstr>Слайд 15</vt:lpstr>
      <vt:lpstr> Конкурс «Узнай  мамины  руки»</vt:lpstr>
      <vt:lpstr>Слайд 17</vt:lpstr>
      <vt:lpstr>. </vt:lpstr>
      <vt:lpstr>Слайд 19</vt:lpstr>
      <vt:lpstr>Слайд 20</vt:lpstr>
      <vt:lpstr>Слайд 21</vt:lpstr>
      <vt:lpstr>Слайд 22</vt:lpstr>
      <vt:lpstr>  Мы желаем мамам нашим Никогда не унывать, С каждым годом быть все краше И поменьше нас ругать!</vt:lpstr>
      <vt:lpstr>Вам желаем, дорогие, Быть здоровыми всегда, Чтоб вы долго жили,  Не старели никогда! </vt:lpstr>
      <vt:lpstr>Пусть невзгоды и печали, Обойдут вас стороной. Чтобы каждый день недели Был для вас, как выходной!</vt:lpstr>
      <vt:lpstr>Слайд 26</vt:lpstr>
      <vt:lpstr>Слайд 27</vt:lpstr>
      <vt:lpstr>Слайд 28</vt:lpstr>
      <vt:lpstr>Конкурс  «Запеленай куклу»</vt:lpstr>
      <vt:lpstr>Конкурс  «Пришей пуговицу»</vt:lpstr>
      <vt:lpstr>Конкурс  «Нежные слова»</vt:lpstr>
      <vt:lpstr> </vt:lpstr>
      <vt:lpstr>Слайд 33</vt:lpstr>
      <vt:lpstr>Слайд 34</vt:lpstr>
      <vt:lpstr>Баллада о матери.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Витя</dc:creator>
  <cp:lastModifiedBy>Сергей</cp:lastModifiedBy>
  <cp:revision>110</cp:revision>
  <cp:lastPrinted>1601-01-01T00:00:00Z</cp:lastPrinted>
  <dcterms:created xsi:type="dcterms:W3CDTF">2010-11-14T14:08:29Z</dcterms:created>
  <dcterms:modified xsi:type="dcterms:W3CDTF">2012-03-15T19:47:27Z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