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58" r:id="rId4"/>
    <p:sldId id="272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71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ABD6-C66A-47A1-BEF4-A9EC8F84D044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675A-AAC5-4DDF-AECA-657D9561D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A1A1E-67A1-4DBA-8997-DAC882F18C8E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5C1C-CBC4-4427-8131-16348D6F3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4B74-0AAE-4415-8442-B3A5781EFDC9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9F0C-1BDB-4919-B731-A43DEE867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16D6-F7C3-405D-9182-2308B6711959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09B9-DB18-4025-8DF6-4A677EA6E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4803-77FA-4951-AA57-FC0F5C8FFCCF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B51F-5212-4BCB-898A-BEABCBACC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A6BE-2EFD-4798-A09F-8022BCA21701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F021A-5DB6-4A34-B6D8-CD42B850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F938-341A-4D99-9FEE-8AA8DB3B5D8A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83B4-177C-4FF0-892F-848698DA4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61DE-FD64-49D8-8735-F33932365A71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74DE-E34D-44BD-9F5F-F3FD9EC8F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22A7-0116-4F5B-9239-99E87556B369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B1835-82D1-4F8C-AAA9-F6FFF5F36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E8E9-3C1C-4951-A1AC-FBE4F0A2B012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54E1-DEC8-4D50-8BB1-C21A966F7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EDB1-38C3-4FA3-8E81-D0B469592035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0268-23F8-4509-9D4D-6862236D5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75F68-E28B-4FE8-B6C1-C80AA163857F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C6CA6-6E08-40B7-AED6-EFEFE2A3E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audio" Target="file:///F:\&#1084;&#1091;&#1079;&#1099;&#1082;&#1072;%20&#1085;&#1072;&#1088;&#1086;&#1076;&#1085;&#1072;&#1103;\09_Marusenka.mp3" TargetMode="External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audio" Target="file:///F:\&#1084;&#1091;&#1079;&#1099;&#1082;&#1072;%20&#1085;&#1072;&#1088;&#1086;&#1076;&#1085;&#1072;&#1103;\russkaya_narodnaya_-_ah_v_seni_moi_seni.mp3" TargetMode="External"/><Relationship Id="rId1" Type="http://schemas.openxmlformats.org/officeDocument/2006/relationships/audio" Target="file:///I:\&#1084;&#1091;&#1079;&#1099;&#1082;&#1072;%20&#1085;&#1072;&#1088;&#1086;&#1076;&#1085;&#1072;&#1103;\345892.mp3" TargetMode="Externa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jpeg"/><Relationship Id="rId4" Type="http://schemas.openxmlformats.org/officeDocument/2006/relationships/audio" Target="file:///F:\&#1084;&#1091;&#1079;&#1099;&#1082;&#1072;%20&#1085;&#1072;&#1088;&#1086;&#1076;&#1085;&#1072;&#1103;\kireya_-_uj_ty%252C_sad_%252B_tirolskaya_polka.mp3" TargetMode="External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– презентация по теме:</a:t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«Народная тряпичная кукла»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Разработал: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Булатова Светлана Анатольевна учитель профессионально-трудового обучения ГС(к)ОУ «Котовская специальная (коррекционная) общеобразовательная школа-интернат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VIII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вида»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Администратор\Рабочий стол\ФОТОАЛЬБОМ\фото сельхоз.труд\SDC10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81300"/>
            <a:ext cx="4038600" cy="3028950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куклы</a:t>
            </a:r>
            <a:endParaRPr lang="ru-RU" sz="6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marL="914400" indent="-9144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головы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Администратор\Рабочий стол\фото для мероприятия\SDC10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20938"/>
            <a:ext cx="4127500" cy="3095625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1028" name="Picture 4" descr="C:\Documents and Settings\Администратор\Рабочий стол\фото для мероприятия\SDC10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128963"/>
            <a:ext cx="4356100" cy="3267075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Изготовление рук 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Администратор\Рабочий стол\фото для мероприятия\SDC107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ln w="57150">
            <a:solidFill>
              <a:srgbClr val="953735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Изготовление юбки</a:t>
            </a:r>
            <a:endParaRPr lang="ru-RU" sz="6000" dirty="0"/>
          </a:p>
        </p:txBody>
      </p:sp>
      <p:pic>
        <p:nvPicPr>
          <p:cNvPr id="3074" name="Picture 2" descr="C:\Documents and Settings\Администратор\Рабочий стол\фото для мероприятия\SDC107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6035675" cy="4525963"/>
          </a:xfrm>
          <a:ln w="57150">
            <a:solidFill>
              <a:srgbClr val="953735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Соединение туловища с юбкой</a:t>
            </a:r>
            <a:endParaRPr lang="ru-RU" sz="6000" dirty="0"/>
          </a:p>
        </p:txBody>
      </p:sp>
      <p:pic>
        <p:nvPicPr>
          <p:cNvPr id="4098" name="Picture 2" descr="C:\Documents and Settings\Администратор\Рабочий стол\фото для мероприятия\SDC107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916113"/>
            <a:ext cx="6034087" cy="4525962"/>
          </a:xfrm>
          <a:ln w="57150">
            <a:solidFill>
              <a:srgbClr val="953735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Крепление передника и косынки на кукле</a:t>
            </a:r>
            <a:endParaRPr lang="ru-RU" sz="6000" dirty="0"/>
          </a:p>
        </p:txBody>
      </p:sp>
      <p:pic>
        <p:nvPicPr>
          <p:cNvPr id="5122" name="Picture 2" descr="C:\Documents and Settings\Администратор\Рабочий стол\фото для мероприятия\SDC107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773238"/>
            <a:ext cx="6121400" cy="4589462"/>
          </a:xfrm>
          <a:ln w="57150">
            <a:solidFill>
              <a:srgbClr val="953735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C:\Documents and Settings\Администратор\Рабочий стол\фото для мероприятия\SDC10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08050"/>
            <a:ext cx="6707187" cy="5030788"/>
          </a:xfrm>
          <a:ln w="76200">
            <a:solidFill>
              <a:srgbClr val="953735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4" descr="C:\Documents and Settings\Администратор\Рабочий стол\фото для мероприятия\SDC10714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68313" y="260350"/>
            <a:ext cx="3016250" cy="2263775"/>
          </a:xfrm>
          <a:ln w="57150">
            <a:solidFill>
              <a:srgbClr val="953735"/>
            </a:solidFill>
          </a:ln>
        </p:spPr>
      </p:pic>
      <p:pic>
        <p:nvPicPr>
          <p:cNvPr id="5" name="Picture 3" descr="C:\Documents and Settings\Администратор\Рабочий стол\фото для мероприятия\SDC10716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059113" y="549275"/>
            <a:ext cx="3014662" cy="2260600"/>
          </a:xfrm>
          <a:ln w="57150">
            <a:solidFill>
              <a:srgbClr val="953735"/>
            </a:solidFill>
          </a:ln>
        </p:spPr>
      </p:pic>
      <p:pic>
        <p:nvPicPr>
          <p:cNvPr id="6" name="Picture 2" descr="C:\Documents and Settings\Администратор\Рабочий стол\фото для мероприятия\SDC107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941388"/>
            <a:ext cx="3057525" cy="2293937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7" name="Picture 2" descr="C:\Documents and Settings\Администратор\Рабочий стол\фото для мероприятия\SDC107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9575" y="3068638"/>
            <a:ext cx="3017838" cy="2263775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8" name="Picture 2" descr="C:\Documents and Settings\Администратор\Рабочий стол\фото для мероприятия\SDC1071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33725" y="3648075"/>
            <a:ext cx="3060700" cy="2293938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9" name="Picture 2" descr="C:\Documents and Settings\Администратор\Рабочий стол\фото для мероприятия\SDC1072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32463" y="4011613"/>
            <a:ext cx="3175000" cy="2379662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sp>
        <p:nvSpPr>
          <p:cNvPr id="2868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" name="3458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072438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usskaya_narodnaya_-_ah_v_seni_moi_sen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286625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09_Marusenk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572250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ireya_-_uj_ty%2C_sad_%2B_tirolskaya_polk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643938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5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128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41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5415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73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2752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09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311150"/>
            <a:ext cx="8435975" cy="3462338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народная тряпичная кукла\фото для мероприятия\SDC107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63763" y="3114675"/>
            <a:ext cx="4640262" cy="3479800"/>
          </a:xfrm>
          <a:ln w="76200">
            <a:solidFill>
              <a:srgbClr val="953735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«Народная тряпичная кукла»</a:t>
            </a:r>
            <a:endParaRPr lang="ru-RU" sz="6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C:\Documents and Settings\Администратор\Рабочий стол\народная кукла\43-narodnaya-kukla_files\NK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420938"/>
            <a:ext cx="2303463" cy="3733800"/>
          </a:xfrm>
          <a:ln w="57150">
            <a:solidFill>
              <a:srgbClr val="953735"/>
            </a:solidFill>
          </a:ln>
        </p:spPr>
      </p:pic>
      <p:pic>
        <p:nvPicPr>
          <p:cNvPr id="1026" name="Picture 2" descr="F:\диск С архив\Рабочий стол\поделки-куклы\P1060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9325" y="2349500"/>
            <a:ext cx="5087938" cy="3816350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6986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Тряпичная кукла</a:t>
            </a:r>
            <a:endParaRPr lang="ru-RU" sz="6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Горизонтальный свито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933450"/>
            <a:ext cx="2955925" cy="2413000"/>
          </a:xfrm>
          <a:prstGeom prst="rect">
            <a:avLst/>
          </a:prstGeom>
          <a:noFill/>
        </p:spPr>
      </p:pic>
      <p:pic>
        <p:nvPicPr>
          <p:cNvPr id="7" name="Горизонтальный свито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1365250"/>
            <a:ext cx="2979737" cy="2414588"/>
          </a:xfrm>
          <a:prstGeom prst="rect">
            <a:avLst/>
          </a:prstGeom>
          <a:noFill/>
        </p:spPr>
      </p:pic>
      <p:pic>
        <p:nvPicPr>
          <p:cNvPr id="8" name="Горизонтальный свито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5313" y="865188"/>
            <a:ext cx="3340100" cy="2408237"/>
          </a:xfrm>
          <a:prstGeom prst="rect">
            <a:avLst/>
          </a:prstGeom>
          <a:noFill/>
        </p:spPr>
      </p:pic>
      <p:pic>
        <p:nvPicPr>
          <p:cNvPr id="10" name="Рисунок 9" descr="C:\Documents and Settings\Администратор\Рабочий стол\народная кукла\oberegi_2_files\o2_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76588"/>
            <a:ext cx="2579688" cy="277336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Объект 12" descr="C:\Documents and Settings\Администратор\Рабочий стол\народная кукла\43-narodnaya-kukla_files\NK38.jpg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867400" y="3198813"/>
            <a:ext cx="3054350" cy="2751137"/>
          </a:xfrm>
          <a:ln w="57150">
            <a:solidFill>
              <a:srgbClr val="953735"/>
            </a:solidFill>
          </a:ln>
        </p:spPr>
      </p:pic>
      <p:pic>
        <p:nvPicPr>
          <p:cNvPr id="14" name="Рисунок 13" descr="C:\Documents and Settings\Администратор\Рабочий стол\народная кукла\43-narodnaya-kukla_files\NK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1438" y="3546475"/>
            <a:ext cx="3344862" cy="28765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Куклы - обереги</a:t>
            </a:r>
            <a:endParaRPr lang="ru-RU" sz="8000" dirty="0"/>
          </a:p>
        </p:txBody>
      </p:sp>
      <p:pic>
        <p:nvPicPr>
          <p:cNvPr id="4" name="Объект 3" descr="C:\Documents and Settings\Администратор\Рабочий стол\народная кукла\43-narodnaya-kukla_files\NK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3384550" cy="2952750"/>
          </a:xfrm>
          <a:ln w="57150">
            <a:solidFill>
              <a:srgbClr val="953735"/>
            </a:solidFill>
          </a:ln>
        </p:spPr>
      </p:pic>
      <p:pic>
        <p:nvPicPr>
          <p:cNvPr id="5" name="Рисунок 4" descr="C:\Documents and Settings\Администратор\Рабочий стол\народная кукла\43-narodnaya-kukla_files\N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84313"/>
            <a:ext cx="3306763" cy="2857500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8194" name="Picture 2" descr="C:\Documents and Settings\Администратор\Рабочий стол\фото для мероприятия\SDC10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860800"/>
            <a:ext cx="3489325" cy="2617788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6" name="Выноска со стрелкой вверх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4565650"/>
            <a:ext cx="2390775" cy="1639888"/>
          </a:xfrm>
          <a:prstGeom prst="rect">
            <a:avLst/>
          </a:prstGeom>
          <a:noFill/>
        </p:spPr>
      </p:pic>
      <p:pic>
        <p:nvPicPr>
          <p:cNvPr id="8" name="Выноска со стрелкой вверх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050" y="4559300"/>
            <a:ext cx="2809875" cy="1628775"/>
          </a:xfrm>
          <a:prstGeom prst="rect">
            <a:avLst/>
          </a:prstGeom>
          <a:noFill/>
        </p:spPr>
      </p:pic>
      <p:pic>
        <p:nvPicPr>
          <p:cNvPr id="7" name="Выноска со стрелкой вниз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8950" y="1773238"/>
            <a:ext cx="2908300" cy="1908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Обрядовые куклы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Администратор\Рабочий стол\народная кукла\43-narodnaya-kukla_files\NK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2808287" cy="2968625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  <p:pic>
        <p:nvPicPr>
          <p:cNvPr id="9" name="Объект 8" descr="C:\Documents and Settings\Администратор\Рабочий стол\народная кукла\43-narodnaya-kukla_files\NK3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484313"/>
            <a:ext cx="3417888" cy="2582862"/>
          </a:xfrm>
          <a:ln w="57150">
            <a:solidFill>
              <a:srgbClr val="953735"/>
            </a:solidFill>
          </a:ln>
        </p:spPr>
      </p:pic>
      <p:pic>
        <p:nvPicPr>
          <p:cNvPr id="10" name="Рисунок 9" descr="C:\Documents and Settings\Администратор\Рабочий стол\народная кукла\43-narodnaya-kukla_files\NK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919538"/>
            <a:ext cx="3455988" cy="25479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Выноска со стрелкой вверх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8" y="4548188"/>
            <a:ext cx="2841625" cy="1724025"/>
          </a:xfrm>
          <a:prstGeom prst="rect">
            <a:avLst/>
          </a:prstGeom>
          <a:noFill/>
        </p:spPr>
      </p:pic>
      <p:pic>
        <p:nvPicPr>
          <p:cNvPr id="7" name="Выноска со стрелкой вверх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1663" y="4260850"/>
            <a:ext cx="3041650" cy="2011363"/>
          </a:xfrm>
          <a:prstGeom prst="rect">
            <a:avLst/>
          </a:prstGeom>
          <a:noFill/>
        </p:spPr>
      </p:pic>
      <p:pic>
        <p:nvPicPr>
          <p:cNvPr id="11" name="Выноска со стрелкой вниз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8950" y="1663700"/>
            <a:ext cx="2152650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куклы</a:t>
            </a:r>
            <a:endParaRPr lang="ru-RU" sz="6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Documents and Settings\Администратор\Рабочий стол\народная кукла\43-narodnaya-kukla_files\NK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73238"/>
            <a:ext cx="3240087" cy="3887787"/>
          </a:xfrm>
          <a:ln w="57150">
            <a:solidFill>
              <a:srgbClr val="953735"/>
            </a:solidFill>
          </a:ln>
        </p:spPr>
      </p:pic>
      <p:pic>
        <p:nvPicPr>
          <p:cNvPr id="5" name="Рисунок 4" descr="C:\Documents and Settings\Администратор\Рабочий стол\народная кукла\43-narodnaya-kukla_files\NK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73238"/>
            <a:ext cx="3306762" cy="3816350"/>
          </a:xfrm>
          <a:prstGeom prst="rect">
            <a:avLst/>
          </a:prstGeom>
          <a:noFill/>
          <a:ln w="57150">
            <a:solidFill>
              <a:srgbClr val="953735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убышка – травница»</a:t>
            </a:r>
            <a:endParaRPr lang="ru-RU" sz="6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фото для мероприятия\SDC10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628775"/>
            <a:ext cx="6034087" cy="4525963"/>
          </a:xfrm>
          <a:ln w="76200">
            <a:solidFill>
              <a:srgbClr val="953735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C:\Documents and Settings\Администратор\Рабочий стол\фото для мероприятия\SDC107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268413"/>
            <a:ext cx="6913562" cy="5184775"/>
          </a:xfrm>
          <a:ln w="76200">
            <a:solidFill>
              <a:srgbClr val="953735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4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Инструктаж </a:t>
            </a:r>
            <a:b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технике безопасности 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Иглу вкалывать и хранить в игольнице;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класть сомкнутыми лезвиями  направленными от себя;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окончании работы убрать рабочее место 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83</Words>
  <Application>Microsoft Office PowerPoint</Application>
  <PresentationFormat>Экран (4:3)</PresentationFormat>
  <Paragraphs>25</Paragraphs>
  <Slides>17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Times New Roman</vt:lpstr>
      <vt:lpstr>Wingdings</vt:lpstr>
      <vt:lpstr>Тема Office</vt:lpstr>
      <vt:lpstr> Урок – презентация по теме: «Народная тряпичная кукла»</vt:lpstr>
      <vt:lpstr>«Народная тряпичная кукла»</vt:lpstr>
      <vt:lpstr>Тряпичная кукла</vt:lpstr>
      <vt:lpstr>Куклы - обереги</vt:lpstr>
      <vt:lpstr>Обрядовые куклы</vt:lpstr>
      <vt:lpstr>Игровые куклы</vt:lpstr>
      <vt:lpstr>«Кубышка – травница»</vt:lpstr>
      <vt:lpstr>Материалы и инструменты</vt:lpstr>
      <vt:lpstr>Инструктаж  по технике безопасности </vt:lpstr>
      <vt:lpstr>Изготовление куклы</vt:lpstr>
      <vt:lpstr>2. Изготовление рук </vt:lpstr>
      <vt:lpstr>3. Изготовление юбки</vt:lpstr>
      <vt:lpstr>4. Соединение туловища с юбкой</vt:lpstr>
      <vt:lpstr>5. Крепление передника и косынки на кукле</vt:lpstr>
      <vt:lpstr>Слайд 15</vt:lpstr>
      <vt:lpstr>Слайд 16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2011-11-08T17:22:44Z</dcterms:created>
  <dcterms:modified xsi:type="dcterms:W3CDTF">2012-02-02T20:14:48Z</dcterms:modified>
</cp:coreProperties>
</file>