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152-60AF-4A8E-B62E-57A1BD939E88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1F2AB-A4AC-4229-99F5-5BC1256F0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DB07-BFA8-4D91-90CA-921A54C57E97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9894-60A1-4965-8384-A7F4808C7B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658C0-9862-4886-A35B-B5D5BD2C0BF3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23D1C-A5B0-4E26-9F51-5B709F691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886AF-95DA-4D30-8754-B968C1D1D08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0B99A-5D5F-4375-8FDA-80F4D33B9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D407F-87A7-46F0-8127-AAB43577D5F6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7B250-3E35-4D7C-B218-65BDE93AE3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6CD8E-FCC8-434E-B999-CDEDDEE5AC6D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88FD3-EA50-4263-BEA1-3C8AFEE7D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D50F-B046-436F-8143-AAA9D22576CB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4A05E-2013-4731-BC61-5E435B87F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09E79-7C89-4C70-860D-05997D88A279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7A178-E074-4F14-8A53-D170CC680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8A241-71D9-4D1E-9E68-A3AC4A9F7CA1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AB287-1A7A-4128-9990-D365A9318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54EF6-394F-4EAF-952A-63AD58BAD6D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90F2A-990C-4B37-88AA-6CCBA5222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D454D-7A58-45D6-92CC-04E27B4F23D5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BBC8-973B-4ACE-917C-155F49A72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0DD7DA-C082-4B0B-968A-0A19791B096C}" type="datetimeFigureOut">
              <a:rPr lang="ru-RU"/>
              <a:pPr>
                <a:defRPr/>
              </a:pPr>
              <a:t>21.02.2012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86DCF6-5B72-428D-A222-D5E6CED31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476250"/>
            <a:ext cx="8134350" cy="14398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« откуда хлеб пришёл?».</a:t>
            </a:r>
            <a:endParaRPr lang="ru-RU" sz="5400" dirty="0"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5516563"/>
            <a:ext cx="8497888" cy="100806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2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Занятие  по развитию речи в старшей группе.</a:t>
            </a:r>
            <a:endParaRPr lang="ru-RU" sz="3200" b="1" dirty="0">
              <a:ln w="1905"/>
              <a:solidFill>
                <a:schemeClr val="bg2">
                  <a:lumMod val="2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13315" name="Рисунок 3" descr="х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125538"/>
            <a:ext cx="78486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х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351837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Содержимое 3" descr="х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353425" cy="5975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х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064500" cy="5608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х2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8351837" cy="58324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х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01625"/>
            <a:ext cx="8280400" cy="6210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х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8424862" cy="611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х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497887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одержимое 3" descr="х8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496300" cy="619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х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476250"/>
            <a:ext cx="8496300" cy="604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х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8353425" cy="612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х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33375"/>
            <a:ext cx="8064500" cy="6119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х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76250"/>
            <a:ext cx="8135938" cy="5832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1454</TotalTime>
  <Words>10</Words>
  <Application>Microsoft Office PowerPoint</Application>
  <PresentationFormat>On-screen Show (4:3)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Franklin Gothic Book</vt:lpstr>
      <vt:lpstr>Arial</vt:lpstr>
      <vt:lpstr>Franklin Gothic Medium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« ОТКУДА ХЛЕБ ПРИШЁЛ?».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откуда хлеб пришёл?».</dc:title>
  <dc:creator>toshiba</dc:creator>
  <cp:lastModifiedBy>sergey.suharev</cp:lastModifiedBy>
  <cp:revision>78</cp:revision>
  <dcterms:created xsi:type="dcterms:W3CDTF">2012-01-21T10:02:56Z</dcterms:created>
  <dcterms:modified xsi:type="dcterms:W3CDTF">2012-02-21T12:45:10Z</dcterms:modified>
</cp:coreProperties>
</file>