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A641-1E92-44EE-9541-CDC9A7740458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8E3C-70A5-42E5-BEEE-B6ED5DE0F3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A641-1E92-44EE-9541-CDC9A7740458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8E3C-70A5-42E5-BEEE-B6ED5DE0F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A641-1E92-44EE-9541-CDC9A7740458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8E3C-70A5-42E5-BEEE-B6ED5DE0F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A641-1E92-44EE-9541-CDC9A7740458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8E3C-70A5-42E5-BEEE-B6ED5DE0F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A641-1E92-44EE-9541-CDC9A7740458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4EE8E3C-70A5-42E5-BEEE-B6ED5DE0F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A641-1E92-44EE-9541-CDC9A7740458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8E3C-70A5-42E5-BEEE-B6ED5DE0F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A641-1E92-44EE-9541-CDC9A7740458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8E3C-70A5-42E5-BEEE-B6ED5DE0F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A641-1E92-44EE-9541-CDC9A7740458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8E3C-70A5-42E5-BEEE-B6ED5DE0F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A641-1E92-44EE-9541-CDC9A7740458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8E3C-70A5-42E5-BEEE-B6ED5DE0F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A641-1E92-44EE-9541-CDC9A7740458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8E3C-70A5-42E5-BEEE-B6ED5DE0F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A641-1E92-44EE-9541-CDC9A7740458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E8E3C-70A5-42E5-BEEE-B6ED5DE0F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A3A641-1E92-44EE-9541-CDC9A7740458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EE8E3C-70A5-42E5-BEEE-B6ED5DE0F3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30213" y="836613"/>
            <a:ext cx="8713787" cy="5472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err="1">
                <a:solidFill>
                  <a:srgbClr val="002060"/>
                </a:solidFill>
              </a:rPr>
              <a:t>Ма-ма-ма</a:t>
            </a:r>
            <a:r>
              <a:rPr lang="ru-RU" sz="4000" b="1" dirty="0">
                <a:solidFill>
                  <a:srgbClr val="002060"/>
                </a:solidFill>
              </a:rPr>
              <a:t> – наконец пришла зима.</a:t>
            </a:r>
          </a:p>
          <a:p>
            <a:pPr>
              <a:buNone/>
            </a:pPr>
            <a:r>
              <a:rPr lang="ru-RU" sz="4000" b="1" dirty="0">
                <a:solidFill>
                  <a:srgbClr val="002060"/>
                </a:solidFill>
              </a:rPr>
              <a:t>Су-су-су – стало холодно в лесу.</a:t>
            </a:r>
          </a:p>
          <a:p>
            <a:pPr>
              <a:buNone/>
            </a:pPr>
            <a:r>
              <a:rPr lang="ru-RU" sz="4000" b="1" dirty="0" err="1">
                <a:solidFill>
                  <a:srgbClr val="002060"/>
                </a:solidFill>
              </a:rPr>
              <a:t>Са-са-са</a:t>
            </a:r>
            <a:r>
              <a:rPr lang="ru-RU" sz="4000" b="1" dirty="0">
                <a:solidFill>
                  <a:srgbClr val="002060"/>
                </a:solidFill>
              </a:rPr>
              <a:t> – под кустом сидит лиса.</a:t>
            </a:r>
          </a:p>
          <a:p>
            <a:pPr>
              <a:buNone/>
            </a:pPr>
            <a:r>
              <a:rPr lang="ru-RU" sz="4000" b="1" dirty="0" err="1">
                <a:solidFill>
                  <a:srgbClr val="002060"/>
                </a:solidFill>
              </a:rPr>
              <a:t>Ву-ву-ву</a:t>
            </a:r>
            <a:r>
              <a:rPr lang="ru-RU" sz="4000" b="1" dirty="0">
                <a:solidFill>
                  <a:srgbClr val="002060"/>
                </a:solidFill>
              </a:rPr>
              <a:t> – в лесу видели сову.</a:t>
            </a:r>
          </a:p>
          <a:p>
            <a:pPr>
              <a:buNone/>
            </a:pPr>
            <a:r>
              <a:rPr lang="ru-RU" sz="4000" b="1" dirty="0" err="1">
                <a:solidFill>
                  <a:srgbClr val="002060"/>
                </a:solidFill>
              </a:rPr>
              <a:t>Ри-ри-ри</a:t>
            </a:r>
            <a:r>
              <a:rPr lang="ru-RU" sz="4000" b="1" dirty="0">
                <a:solidFill>
                  <a:srgbClr val="002060"/>
                </a:solidFill>
              </a:rPr>
              <a:t> – а на ветках снегири.</a:t>
            </a:r>
          </a:p>
          <a:p>
            <a:pPr>
              <a:buNone/>
            </a:pPr>
            <a:r>
              <a:rPr lang="ru-RU" sz="4000" b="1" dirty="0">
                <a:solidFill>
                  <a:srgbClr val="002060"/>
                </a:solidFill>
              </a:rPr>
              <a:t>Ой-ой-ой – зайке голодно зимой.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http://www.ljplus.ru/img4/k/a/kaplly/_nasha-step-zimoj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1520" y="0"/>
            <a:ext cx="88924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Зимним утром от мороза</a:t>
            </a:r>
          </a:p>
          <a:p>
            <a:pPr algn="ctr"/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заре звенят берёзы.</a:t>
            </a:r>
            <a:endParaRPr lang="ru-RU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2060"/>
                </a:solidFill>
              </a:rPr>
              <a:t>С. Михалков</a:t>
            </a:r>
            <a:endParaRPr lang="ru-RU" sz="7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002060"/>
                </a:solidFill>
              </a:rPr>
              <a:t>Новогодняя быль.</a:t>
            </a:r>
            <a:endParaRPr lang="ru-RU" sz="9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allpaper.goodfon.ru/image/15861-1152x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vash-master.com.ua/images/elektrik_peredelka/novij_god/elka/image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http://glamourdog.clan.su/_nw/0/01831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97"/>
            <a:ext cx="9144000" cy="6838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</TotalTime>
  <Words>55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Слайд 1</vt:lpstr>
      <vt:lpstr>Слайд 2</vt:lpstr>
      <vt:lpstr>С. Михалков</vt:lpstr>
      <vt:lpstr>Слайд 4</vt:lpstr>
      <vt:lpstr>Слайд 5</vt:lpstr>
      <vt:lpstr>Слайд 6</vt:lpstr>
    </vt:vector>
  </TitlesOfParts>
  <Company>ADL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10</cp:revision>
  <dcterms:created xsi:type="dcterms:W3CDTF">2011-12-09T14:16:36Z</dcterms:created>
  <dcterms:modified xsi:type="dcterms:W3CDTF">2011-12-16T11:38:58Z</dcterms:modified>
</cp:coreProperties>
</file>