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9" r:id="rId7"/>
    <p:sldId id="264" r:id="rId8"/>
    <p:sldId id="265" r:id="rId9"/>
    <p:sldId id="260" r:id="rId10"/>
    <p:sldId id="267" r:id="rId11"/>
    <p:sldId id="268" r:id="rId12"/>
    <p:sldId id="270" r:id="rId13"/>
    <p:sldId id="261" r:id="rId14"/>
    <p:sldId id="271" r:id="rId15"/>
    <p:sldId id="272" r:id="rId16"/>
    <p:sldId id="262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.wikipedia.org/" TargetMode="External"/><Relationship Id="rId2" Type="http://schemas.openxmlformats.org/officeDocument/2006/relationships/hyperlink" Target="http://www.rulers.narod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g.uz/tag/493" TargetMode="External"/><Relationship Id="rId4" Type="http://schemas.openxmlformats.org/officeDocument/2006/relationships/hyperlink" Target="http://mg.uz/tag/28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352" y="304800"/>
            <a:ext cx="7851648" cy="1219200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accent1">
                    <a:lumMod val="50000"/>
                  </a:schemeClr>
                </a:solidFill>
              </a:rPr>
              <a:t>Амир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Тимур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Восстановление Самарканда.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4114800" cy="579120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Тимур привлек к строительству своей столицы лучших зодчих  искусных  мастеров и ремесленников со всего мира и со всех странах, объедения их пути к этой благородной цели</a:t>
            </a:r>
          </a:p>
          <a:p>
            <a:endParaRPr lang="ru-RU" dirty="0"/>
          </a:p>
        </p:txBody>
      </p:sp>
      <p:pic>
        <p:nvPicPr>
          <p:cNvPr id="4" name="Рисунок 3" descr="самаркан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981200"/>
            <a:ext cx="440436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Восстановление Самарканда.</a:t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5562600" cy="5638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Амире</a:t>
            </a:r>
            <a:r>
              <a:rPr lang="ru-RU" dirty="0" smtClean="0"/>
              <a:t> Тимуре была построена неповторимой красоты мечеть </a:t>
            </a:r>
            <a:r>
              <a:rPr lang="ru-RU" dirty="0" err="1" smtClean="0"/>
              <a:t>Масжид-Джамен</a:t>
            </a:r>
            <a:r>
              <a:rPr lang="ru-RU" dirty="0" smtClean="0"/>
              <a:t> (в настоящее время мечеть </a:t>
            </a:r>
            <a:r>
              <a:rPr lang="ru-RU" dirty="0" err="1" smtClean="0"/>
              <a:t>Биби-Ханым</a:t>
            </a:r>
            <a:r>
              <a:rPr lang="ru-RU" dirty="0" smtClean="0"/>
              <a:t>)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Возведен мавзолей Шахи </a:t>
            </a:r>
            <a:r>
              <a:rPr lang="ru-RU" dirty="0" err="1" smtClean="0"/>
              <a:t>Зинда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Построена усыпальница </a:t>
            </a:r>
            <a:r>
              <a:rPr lang="ru-RU" dirty="0" err="1" smtClean="0"/>
              <a:t>Гур</a:t>
            </a:r>
            <a:r>
              <a:rPr lang="ru-RU" dirty="0" smtClean="0"/>
              <a:t> Эмир, где похоронен </a:t>
            </a:r>
            <a:r>
              <a:rPr lang="ru-RU" dirty="0" err="1" smtClean="0"/>
              <a:t>Амир</a:t>
            </a:r>
            <a:r>
              <a:rPr lang="ru-RU" dirty="0" smtClean="0"/>
              <a:t> Тимур, и некоторые члены его семьи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биби хан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990600"/>
            <a:ext cx="2533650" cy="1809750"/>
          </a:xfrm>
          <a:prstGeom prst="rect">
            <a:avLst/>
          </a:prstGeom>
        </p:spPr>
      </p:pic>
      <p:pic>
        <p:nvPicPr>
          <p:cNvPr id="6" name="Рисунок 5" descr="шахи зин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124200"/>
            <a:ext cx="2628900" cy="1743075"/>
          </a:xfrm>
          <a:prstGeom prst="rect">
            <a:avLst/>
          </a:prstGeom>
        </p:spPr>
      </p:pic>
      <p:pic>
        <p:nvPicPr>
          <p:cNvPr id="7" name="Рисунок 6" descr="гур эми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5029200"/>
            <a:ext cx="2790825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Самарканд, Мавзолей </a:t>
            </a:r>
            <a:r>
              <a:rPr lang="ru-RU" dirty="0" err="1" smtClean="0"/>
              <a:t>Гур</a:t>
            </a:r>
            <a:r>
              <a:rPr lang="ru-RU" dirty="0" smtClean="0"/>
              <a:t>  - Эмир</a:t>
            </a:r>
            <a:br>
              <a:rPr lang="ru-RU" dirty="0" smtClean="0"/>
            </a:br>
            <a:r>
              <a:rPr lang="ru-RU" dirty="0" smtClean="0"/>
              <a:t>(«могила повелителя» - 1403)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05000"/>
            <a:ext cx="7620000" cy="45720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35052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Восстановление Древнего  шелкового  пути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28600" y="1905000"/>
            <a:ext cx="3048000" cy="4953000"/>
          </a:xfrm>
        </p:spPr>
        <p:txBody>
          <a:bodyPr>
            <a:noAutofit/>
          </a:bodyPr>
          <a:lstStyle/>
          <a:p>
            <a:r>
              <a:rPr lang="ru-RU" sz="2600" dirty="0" smtClean="0"/>
              <a:t>За период своего семилетнего похода (1398-1404 года), когда </a:t>
            </a:r>
            <a:r>
              <a:rPr lang="ru-RU" sz="2600" dirty="0" err="1" smtClean="0"/>
              <a:t>Амир</a:t>
            </a:r>
            <a:r>
              <a:rPr lang="ru-RU" sz="2600" dirty="0" smtClean="0"/>
              <a:t> Тимур  остановился в своей резиденции  Боги – </a:t>
            </a:r>
            <a:r>
              <a:rPr lang="ru-RU" sz="2600" dirty="0" err="1" smtClean="0"/>
              <a:t>чинор</a:t>
            </a:r>
            <a:r>
              <a:rPr lang="ru-RU" sz="2600" dirty="0" smtClean="0"/>
              <a:t>, было понятно, что он восстановил дорогу древнего шелкового пути.</a:t>
            </a:r>
            <a:endParaRPr lang="ru-RU" sz="2600" dirty="0"/>
          </a:p>
        </p:txBody>
      </p:sp>
      <p:pic>
        <p:nvPicPr>
          <p:cNvPr id="5" name="Рисунок 4" descr="вшп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0" r="11050"/>
          <a:stretch>
            <a:fillRect/>
          </a:stretch>
        </p:blipFill>
        <p:spPr>
          <a:xfrm rot="420000">
            <a:off x="3275350" y="1068323"/>
            <a:ext cx="5275008" cy="405368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457200"/>
            <a:ext cx="8305800" cy="6096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Площадь </a:t>
            </a:r>
            <a:r>
              <a:rPr lang="ru-RU" sz="2800" dirty="0" err="1" smtClean="0"/>
              <a:t>Амира</a:t>
            </a:r>
            <a:r>
              <a:rPr lang="ru-RU" sz="2800" dirty="0" smtClean="0"/>
              <a:t> </a:t>
            </a:r>
            <a:r>
              <a:rPr lang="ru-RU" sz="2800" dirty="0" err="1" smtClean="0"/>
              <a:t>Темура</a:t>
            </a:r>
            <a:r>
              <a:rPr lang="ru-RU" sz="2800" dirty="0" smtClean="0"/>
              <a:t> по праву является центром города, в основании которого возвышается великий предок - </a:t>
            </a:r>
            <a:r>
              <a:rPr lang="ru-RU" sz="2800" dirty="0" err="1" smtClean="0"/>
              <a:t>Амир</a:t>
            </a:r>
            <a:r>
              <a:rPr lang="ru-RU" sz="2800" dirty="0" smtClean="0"/>
              <a:t> </a:t>
            </a:r>
            <a:r>
              <a:rPr lang="ru-RU" sz="2800" dirty="0" err="1" smtClean="0"/>
              <a:t>Темур</a:t>
            </a:r>
            <a:r>
              <a:rPr lang="ru-RU" sz="2800" dirty="0" smtClean="0"/>
              <a:t>, выдающийся политический деятель и полководец средних веков, создавший огромную единую империю, протянувшуюся от Кавказа до Китая и от Сибири до Индии, которая просуществовала 200 лет в XIV-XV вв. Величественная поза всадника и его простертая рука символизирует покровительство, обещание покоя и процветания. Надпись на постаменте на четырех языках гласит: «Сила в справедливости».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0"/>
            <a:ext cx="2922588" cy="1905000"/>
          </a:xfr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276600" y="5410200"/>
            <a:ext cx="2846388" cy="14478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819400"/>
            <a:ext cx="3429000" cy="36576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Тамерлан есть и останется для всех нас большой загадкой, </a:t>
            </a:r>
          </a:p>
          <a:p>
            <a:pPr algn="ctr">
              <a:buNone/>
            </a:pPr>
            <a:r>
              <a:rPr lang="ru-RU" sz="3600" dirty="0" smtClean="0"/>
              <a:t>его работоспособность – великой тайной…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Список используемых сайтов:</a:t>
            </a:r>
            <a:br>
              <a:rPr lang="ru-RU" sz="3600" b="1" i="1" dirty="0" smtClean="0"/>
            </a:b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1. </a:t>
            </a:r>
            <a:r>
              <a:rPr lang="ru-RU" b="1" dirty="0" smtClean="0">
                <a:hlinkClick r:id="rId2"/>
              </a:rPr>
              <a:t>http://www.rulers.narod.ru</a:t>
            </a:r>
            <a:r>
              <a:rPr lang="ru-RU" dirty="0" smtClean="0"/>
              <a:t> – Всемирная история в лицах.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2. </a:t>
            </a:r>
            <a:r>
              <a:rPr lang="ru-RU" b="1" dirty="0" smtClean="0">
                <a:hlinkClick r:id="rId3"/>
              </a:rPr>
              <a:t>http://www.ru.wikipedia.org</a:t>
            </a:r>
            <a:r>
              <a:rPr lang="ru-RU" dirty="0" smtClean="0"/>
              <a:t> – Свободная энциклопедия для всех.</a:t>
            </a:r>
          </a:p>
          <a:p>
            <a:pPr>
              <a:buNone/>
            </a:pPr>
            <a:r>
              <a:rPr lang="ru-RU" dirty="0" smtClean="0"/>
              <a:t>3. Теги материала: </a:t>
            </a:r>
            <a:r>
              <a:rPr lang="ru-RU" b="1" dirty="0" smtClean="0">
                <a:hlinkClick r:id="rId4"/>
              </a:rPr>
              <a:t>Достопримечательности Ташкента</a:t>
            </a:r>
            <a:r>
              <a:rPr lang="ru-RU" b="1" dirty="0" smtClean="0"/>
              <a:t>, </a:t>
            </a:r>
            <a:r>
              <a:rPr lang="ru-RU" b="1" dirty="0" smtClean="0">
                <a:hlinkClick r:id="rId5"/>
              </a:rPr>
              <a:t>Парки Ташкента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Содержание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Тамерлан: разрушитель или созидатель?</a:t>
            </a:r>
          </a:p>
          <a:p>
            <a:endParaRPr lang="ru-RU" b="1" dirty="0" smtClean="0"/>
          </a:p>
          <a:p>
            <a:r>
              <a:rPr lang="ru-RU" b="1" u="sng" dirty="0" smtClean="0"/>
              <a:t> </a:t>
            </a:r>
            <a:r>
              <a:rPr lang="ru-RU" b="1" dirty="0" err="1" smtClean="0"/>
              <a:t>Амир</a:t>
            </a:r>
            <a:r>
              <a:rPr lang="ru-RU" b="1" dirty="0" smtClean="0"/>
              <a:t>  Тимур как предводитель детских игр.</a:t>
            </a:r>
          </a:p>
          <a:p>
            <a:endParaRPr lang="ru-RU" b="1" dirty="0" smtClean="0"/>
          </a:p>
          <a:p>
            <a:r>
              <a:rPr lang="ru-RU" b="1" dirty="0" smtClean="0"/>
              <a:t>Восстановление Самарканда.</a:t>
            </a:r>
          </a:p>
          <a:p>
            <a:endParaRPr lang="ru-RU" dirty="0" smtClean="0"/>
          </a:p>
          <a:p>
            <a:r>
              <a:rPr lang="ru-RU" b="1" dirty="0" smtClean="0"/>
              <a:t>Восстановление Древнего  шелкового  пути.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Тамерлан: разрушитель или созидатель?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Сфера могущества </a:t>
            </a:r>
            <a:r>
              <a:rPr lang="ru-RU" sz="3600" b="1" dirty="0" err="1" smtClean="0"/>
              <a:t>Амира</a:t>
            </a:r>
            <a:r>
              <a:rPr lang="ru-RU" sz="3600" b="1" dirty="0" smtClean="0"/>
              <a:t> Тимура простиралась от Монголии до Средиземного моря, интересы – от Атлантики до Тихого океана.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5181600" cy="601980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В исторический памяти Тамерлан обрел образ грозный, непонятный, почти сверхъестественный, если не чудовищный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3200" dirty="0" smtClean="0"/>
              <a:t>Армянский средневековый историк Фома </a:t>
            </a:r>
            <a:r>
              <a:rPr lang="ru-RU" sz="3200" dirty="0" err="1" smtClean="0"/>
              <a:t>Мецопский</a:t>
            </a:r>
            <a:r>
              <a:rPr lang="ru-RU" sz="3200" dirty="0" smtClean="0"/>
              <a:t> именует его «предтечей Антихриста»</a:t>
            </a:r>
          </a:p>
          <a:p>
            <a:endParaRPr lang="ru-RU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447800"/>
            <a:ext cx="2591089" cy="3581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4000" b="1" dirty="0" err="1" smtClean="0"/>
              <a:t>Амир</a:t>
            </a:r>
            <a:r>
              <a:rPr lang="ru-RU" sz="4000" b="1" dirty="0" smtClean="0"/>
              <a:t>  Тимур как предводитель детских игр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029200" cy="43891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Родился   8 апреля  1336 года в маленьком  восточном  городе </a:t>
            </a:r>
            <a:r>
              <a:rPr lang="ru-RU" sz="3600" dirty="0" err="1" smtClean="0"/>
              <a:t>Шахрисабзе</a:t>
            </a:r>
            <a:r>
              <a:rPr lang="ru-RU" sz="3600" dirty="0" smtClean="0"/>
              <a:t>, близ города Кеш</a:t>
            </a:r>
          </a:p>
          <a:p>
            <a:endParaRPr lang="ru-RU" dirty="0"/>
          </a:p>
        </p:txBody>
      </p:sp>
      <p:pic>
        <p:nvPicPr>
          <p:cNvPr id="4" name="Рисунок 3" descr="шахрисаб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4267200"/>
            <a:ext cx="4191000" cy="2133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</a:t>
            </a:r>
            <a:r>
              <a:rPr lang="ru-RU" sz="5400" dirty="0" smtClean="0"/>
              <a:t>ворец Тимура </a:t>
            </a:r>
            <a:r>
              <a:rPr lang="ru-RU" sz="5400" dirty="0" err="1" smtClean="0"/>
              <a:t>Ак-Сарай</a:t>
            </a:r>
            <a:r>
              <a:rPr lang="ru-RU" sz="5400" dirty="0" smtClean="0"/>
              <a:t> (Белый дворец, 1380-1404 </a:t>
            </a:r>
            <a:r>
              <a:rPr lang="ru-RU" sz="5400" dirty="0" err="1" smtClean="0"/>
              <a:t>гг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81201"/>
            <a:ext cx="9144000" cy="4876799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458200" cy="6324600"/>
          </a:xfrm>
        </p:spPr>
        <p:txBody>
          <a:bodyPr/>
          <a:lstStyle/>
          <a:p>
            <a:r>
              <a:rPr lang="ru-RU" sz="3600" dirty="0" smtClean="0"/>
              <a:t>Тимур бек  с детства  любил выигрывать и  никогда  не  принимал проигрыш. </a:t>
            </a:r>
          </a:p>
          <a:p>
            <a:endParaRPr lang="ru-RU" sz="3600" dirty="0" smtClean="0"/>
          </a:p>
          <a:p>
            <a:r>
              <a:rPr lang="ru-RU" sz="3600" dirty="0" smtClean="0"/>
              <a:t>С годами он становился страшнее и грознее. Начал грабить соседние кишлаки, села, города. </a:t>
            </a:r>
          </a:p>
          <a:p>
            <a:endParaRPr lang="ru-RU" dirty="0"/>
          </a:p>
        </p:txBody>
      </p:sp>
      <p:pic>
        <p:nvPicPr>
          <p:cNvPr id="4" name="Рисунок 3" descr="памятник Тимуру в Шахрисабз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4114800"/>
            <a:ext cx="4267200" cy="2362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Любимая фраза </a:t>
            </a:r>
            <a:r>
              <a:rPr lang="ru-RU" sz="3600" b="1" dirty="0" err="1" smtClean="0"/>
              <a:t>Амира</a:t>
            </a:r>
            <a:r>
              <a:rPr lang="ru-RU" sz="3600" b="1" dirty="0" smtClean="0"/>
              <a:t> Тимура: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algn="ctr"/>
            <a:r>
              <a:rPr lang="ru-RU" sz="3600" dirty="0" smtClean="0"/>
              <a:t>«Непокорные должны попадаться в собственные сети»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590800"/>
            <a:ext cx="3352800" cy="3962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Восстановление Самарканда.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первой половине  ⅩⅢ века в результате жесткости завоевателей Самарканд превратился в развалины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4018052_Samark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276600"/>
            <a:ext cx="5029200" cy="2895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368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Амир Тимур</vt:lpstr>
      <vt:lpstr>Содержание </vt:lpstr>
      <vt:lpstr>Тамерлан: разрушитель или созидатель?</vt:lpstr>
      <vt:lpstr>Слайд 4</vt:lpstr>
      <vt:lpstr> Амир  Тимур как предводитель детских игр</vt:lpstr>
      <vt:lpstr> дворец Тимура Ак-Сарай (Белый дворец, 1380-1404 гг</vt:lpstr>
      <vt:lpstr>Слайд 7</vt:lpstr>
      <vt:lpstr>Любимая фраза Амира Тимура:</vt:lpstr>
      <vt:lpstr>Восстановление Самарканда. </vt:lpstr>
      <vt:lpstr>Восстановление Самарканда. </vt:lpstr>
      <vt:lpstr>Восстановление Самарканда. </vt:lpstr>
      <vt:lpstr>Самарканд, Мавзолей Гур  - Эмир («могила повелителя» - 1403)</vt:lpstr>
      <vt:lpstr>                                        Восстановление Древнего  шелкового  пути</vt:lpstr>
      <vt:lpstr>Слайд 14</vt:lpstr>
      <vt:lpstr>Слайд 15</vt:lpstr>
      <vt:lpstr>Слайд 16</vt:lpstr>
      <vt:lpstr>   Список используемых сайтов: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Амир Тимур</dc:title>
  <dc:creator>тест</dc:creator>
  <cp:lastModifiedBy>Николаева</cp:lastModifiedBy>
  <cp:revision>31</cp:revision>
  <dcterms:modified xsi:type="dcterms:W3CDTF">2011-11-14T16:16:58Z</dcterms:modified>
</cp:coreProperties>
</file>