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31.10.2011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07196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«Алюминий: положение в периодической системе химических элементов, строение атома, физические и химические свойства»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857232"/>
            <a:ext cx="2714644" cy="2714644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5072098" cy="535785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Constantia" pitchFamily="18" charset="0"/>
              </a:rPr>
              <a:t>Название от латинского слова «алюмен» - квасцы (при крашении тканей, как кровоостанавливающее средство)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b="1" dirty="0" smtClean="0">
              <a:latin typeface="Constantia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Constantia" pitchFamily="18" charset="0"/>
              </a:rPr>
              <a:t>Лидер среди металлов по распространенности в земной коре (8%)</a:t>
            </a:r>
          </a:p>
          <a:p>
            <a:pPr>
              <a:buNone/>
            </a:pPr>
            <a:endParaRPr lang="ru-RU" b="1" dirty="0" smtClean="0">
              <a:latin typeface="Constantia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Constantia" pitchFamily="18" charset="0"/>
              </a:rPr>
              <a:t>Алюминий</a:t>
            </a:r>
            <a:r>
              <a:rPr lang="ru-RU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Constantia" pitchFamily="18" charset="0"/>
            </a:endParaRPr>
          </a:p>
        </p:txBody>
      </p:sp>
      <p:pic>
        <p:nvPicPr>
          <p:cNvPr id="6" name="Рисунок 5" descr="3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857628"/>
            <a:ext cx="3189610" cy="2510970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642918"/>
            <a:ext cx="5357850" cy="5929354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Constantia" pitchFamily="18" charset="0"/>
              </a:rPr>
              <a:t>1825 год – Ханс Кристиан Эрстед (Дания)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Constantia" pitchFamily="18" charset="0"/>
              </a:rPr>
              <a:t>1827 год – Фридрих Вёлер (Германия)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Constantia" pitchFamily="18" charset="0"/>
              </a:rPr>
              <a:t>1855 год – Роберт Вильгельм Бунзен (Германия), Анри Этьен Сент-Клер Девилль(Франция)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dirty="0" smtClean="0">
                <a:latin typeface="Constantia" pitchFamily="18" charset="0"/>
              </a:rPr>
              <a:t>1886 год – Чарльз Мартин Холл (Америка), Поль Эру (Франция)</a:t>
            </a:r>
            <a:endParaRPr lang="ru-RU" b="1" dirty="0">
              <a:latin typeface="Constantia" pitchFamily="18" charset="0"/>
            </a:endParaRPr>
          </a:p>
        </p:txBody>
      </p:sp>
      <p:pic>
        <p:nvPicPr>
          <p:cNvPr id="4" name="Рисунок 3" descr="ханс кри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14290"/>
            <a:ext cx="2200283" cy="2834599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pic>
        <p:nvPicPr>
          <p:cNvPr id="7" name="Рисунок 6" descr="фридрих 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642918"/>
            <a:ext cx="2162183" cy="2808817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pic>
        <p:nvPicPr>
          <p:cNvPr id="8" name="Рисунок 7" descr="роберт в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3702" y="1500174"/>
            <a:ext cx="2271723" cy="2916780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pic>
        <p:nvPicPr>
          <p:cNvPr id="9" name="Рисунок 8" descr="анри эть_0.t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2428868"/>
            <a:ext cx="2386024" cy="3181365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pic>
        <p:nvPicPr>
          <p:cNvPr id="10" name="Рисунок 9" descr="чарльз м_0.t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760" y="3000372"/>
            <a:ext cx="2386025" cy="3105620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pic>
        <p:nvPicPr>
          <p:cNvPr id="11" name="Рисунок 10" descr="поль эру_0.t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29256" y="3643314"/>
            <a:ext cx="1928826" cy="2904858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14356"/>
            <a:ext cx="3786214" cy="5258630"/>
          </a:xfrm>
          <a:prstGeom prst="rect">
            <a:avLst/>
          </a:prstGeom>
          <a:ln w="25400">
            <a:solidFill>
              <a:srgbClr val="FFC000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286380" y="785794"/>
            <a:ext cx="3214710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nstantia" pitchFamily="18" charset="0"/>
              </a:rPr>
              <a:t>Наполеон </a:t>
            </a:r>
            <a:r>
              <a:rPr lang="en-US" sz="3200" b="1" dirty="0" smtClean="0">
                <a:solidFill>
                  <a:schemeClr val="tx1"/>
                </a:solidFill>
                <a:latin typeface="Constantia" pitchFamily="18" charset="0"/>
              </a:rPr>
              <a:t>III</a:t>
            </a:r>
            <a:endParaRPr lang="ru-RU" sz="3200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95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«Алюминий: положение в периодической системе химических элементов, строение атома, физические и химические свойства» </vt:lpstr>
      <vt:lpstr>Алюминий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Алюминий </dc:title>
  <cp:lastModifiedBy>Admin</cp:lastModifiedBy>
  <cp:revision>10</cp:revision>
  <dcterms:modified xsi:type="dcterms:W3CDTF">2011-10-31T07:32:56Z</dcterms:modified>
</cp:coreProperties>
</file>