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84" r:id="rId3"/>
    <p:sldId id="285" r:id="rId4"/>
    <p:sldId id="286" r:id="rId5"/>
    <p:sldId id="287" r:id="rId6"/>
    <p:sldId id="28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6B101615-D4C0-454B-B60D-482685391E19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 dirty="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63553669-68AF-4D15-BC2F-8534592FB4D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F75B1F-2178-4BA6-B2F6-F7C0A194662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60649-6E97-4D3C-BF38-956663764C7D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A5FD2A-49B4-41A1-85B5-08B419C9D64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878E8-C5B1-4992-81B4-1633159AEBB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B0FF8-3969-4881-B879-C8D6E71EAAE9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Rectangle 4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Rectangle 5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Rectangle 5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Rectangle 5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Rectangle 6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Rectangle 6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ru-RU" sz="38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ru-RU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410B19-4907-4620-9546-3A52B3F6D735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0C9833-B475-4E58-949F-AE03797FD7B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A216-8065-4FD0-AA39-D4160464D25D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4EA7-1A33-4556-AED3-D40ADDE293B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lang="ru-RU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FA4B38-D8B7-4E13-989B-24A955A8C3B3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FD21D-5055-4332-966A-093C9D4AF46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20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B1BDE3-B65E-4508-83C1-4669372624E1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337AF6-BE57-4F2C-B1D0-F95FF325408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eaLnBrk="1" latinLnBrk="0" hangingPunct="1">
              <a:defRPr kumimoji="0" lang="ru-RU" sz="40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C63603-5006-4194-AC2E-95D08FEDD8AF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987F25-8E4F-4AAC-9D3F-22B6F0E5B96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ru-RU"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051B-0817-4FC5-A13B-2DFF470BEB4E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6104-1E6D-4FAC-8B7F-10D9BE7903B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3D5FA-495B-4E24-A060-0E678A99CDC1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449D20-67AF-4149-B059-5AAAD1DA636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ru-RU" sz="36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841193-2796-4402-92C6-EE795156D36D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3DCE1-609C-454E-9592-BEE1E6279A7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ru-RU" sz="21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ru-RU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ru-RU" sz="1200"/>
            </a:lvl2pPr>
            <a:lvl3pPr eaLnBrk="1" latinLnBrk="0" hangingPunct="1">
              <a:defRPr kumimoji="0" lang="ru-RU" sz="1000"/>
            </a:lvl3pPr>
            <a:lvl4pPr eaLnBrk="1" latinLnBrk="0" hangingPunct="1">
              <a:defRPr kumimoji="0" lang="ru-RU" sz="900"/>
            </a:lvl4pPr>
            <a:lvl5pPr eaLnBrk="1" latinLnBrk="0" hangingPunct="1"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0ECF24-0A32-4096-9CFA-D4C6DDECDC9A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21A2C-D4DF-4820-AA99-2C89DF35EE9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43189ED-9FA4-4D77-85A4-23606224CC32}" type="datetimeFigureOut">
              <a:rPr/>
              <a:pPr>
                <a:defRPr/>
              </a:pPr>
              <a:t>23.03.2011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4CB064D-5C58-477B-9702-6BFF978A3B0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63" r:id="rId8"/>
    <p:sldLayoutId id="2147483664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ru-RU"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ru-RU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lang="ru-RU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500063"/>
            <a:ext cx="43513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tangle 3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5263" y="3425825"/>
            <a:ext cx="8740775" cy="2693988"/>
          </a:xfrm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429125" y="5929313"/>
            <a:ext cx="4714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rbel" pitchFamily="34" charset="0"/>
              </a:rPr>
              <a:t>Работу выполнил: Айматдинов  Рустам 14 группа Операторов ЭВМ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500438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285750" y="1733550"/>
            <a:ext cx="6429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ok Antiqua" pitchFamily="18" charset="0"/>
              </a:rPr>
              <a:t>Орёл (лат. Aquila), экваториальное созвездие. Западная его часть лежит в восточной ветви Млечного Пути, южнее Стрелы. Площадь созвездия 652,5 квадратных градусов, число звёзд ярче 6m — 70.</a:t>
            </a:r>
          </a:p>
          <a:p>
            <a:endParaRPr lang="ru-RU" sz="2000">
              <a:latin typeface="Book Antiqua" pitchFamily="18" charset="0"/>
            </a:endParaRPr>
          </a:p>
          <a:p>
            <a:r>
              <a:rPr lang="ru-RU" sz="2000">
                <a:latin typeface="Book Antiqua" pitchFamily="18" charset="0"/>
              </a:rPr>
              <a:t>Наилучшие условия для наблюдений в июне — августе, видно на всей территории России, лучше видно в центральных и южных районах России, так как это — экваториальное созвездие.</a:t>
            </a:r>
          </a:p>
          <a:p>
            <a:endParaRPr lang="ru-RU" sz="2000">
              <a:latin typeface="Book Antiqua" pitchFamily="18" charset="0"/>
            </a:endParaRPr>
          </a:p>
          <a:p>
            <a:r>
              <a:rPr lang="ru-RU" sz="2000">
                <a:latin typeface="Book Antiqua" pitchFamily="18" charset="0"/>
              </a:rPr>
              <a:t>Созвездие лежит к юго-западу от Лебедя. Его легко узнать по трем ярким звездам, расположенным почти точно вдоль прямой линии: Альтаиру, Таразеду и Альшаину (α, γ и β Aql), — шее, спине и левому плечу «орла».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785813" y="428625"/>
            <a:ext cx="7715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FF0000"/>
                </a:solidFill>
                <a:latin typeface="Corbel" pitchFamily="34" charset="0"/>
              </a:rPr>
              <a:t>Описание созвездия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86000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3388" y="182563"/>
            <a:ext cx="8193087" cy="2159000"/>
          </a:xfrm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4857750" y="2286000"/>
            <a:ext cx="42862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ok Antiqua" pitchFamily="18" charset="0"/>
              </a:rPr>
              <a:t>Альтаи́р (α Aql / Альфа Орла) — самая яркая звезда в созвездии Орел и 13-я по яркости звезда на небе с видимым блеском 0,77. </a:t>
            </a:r>
          </a:p>
          <a:p>
            <a:r>
              <a:rPr lang="ru-RU" sz="2000">
                <a:latin typeface="Book Antiqua" pitchFamily="18" charset="0"/>
              </a:rPr>
              <a:t>Альтаир является одной из вершин «летне-осеннего треугольника», который виден в Северном полушарии в летние и осенние месяцы. Это белая, горячая звезда спектрального класса A7IV-V.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354013"/>
            <a:ext cx="8362950" cy="3486150"/>
          </a:xfrm>
        </p:spPr>
      </p:pic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5357813" y="3357563"/>
            <a:ext cx="35718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ok Antiqua" pitchFamily="18" charset="0"/>
              </a:rPr>
              <a:t>В созвездии Орла есть звезда </a:t>
            </a:r>
            <a:r>
              <a:rPr lang="el-GR" sz="2000">
                <a:latin typeface="Book Antiqua" pitchFamily="18" charset="0"/>
              </a:rPr>
              <a:t>η </a:t>
            </a:r>
            <a:r>
              <a:rPr lang="en-US" sz="2000">
                <a:latin typeface="Book Antiqua" pitchFamily="18" charset="0"/>
              </a:rPr>
              <a:t>Aql</a:t>
            </a:r>
            <a:r>
              <a:rPr lang="ru-RU" sz="2000">
                <a:latin typeface="Book Antiqua" pitchFamily="18" charset="0"/>
              </a:rPr>
              <a:t>. Видимая звёздная величина 3.87</a:t>
            </a:r>
            <a:r>
              <a:rPr lang="en-US" sz="2000">
                <a:latin typeface="Book Antiqua" pitchFamily="18" charset="0"/>
              </a:rPr>
              <a:t>m.</a:t>
            </a:r>
            <a:r>
              <a:rPr lang="ru-RU" sz="2000">
                <a:latin typeface="Book Antiqua" pitchFamily="18" charset="0"/>
              </a:rPr>
              <a:t> Расстояние  до  Земли  1173  св.лет. Переме́нная звезда́ — звезда, блеск которой изменяется со временем в результате происходящих в её районе физических процессов.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070225"/>
            <a:ext cx="44291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500188" y="4143375"/>
            <a:ext cx="1000125" cy="857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357313"/>
            <a:ext cx="762000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4013" y="354013"/>
            <a:ext cx="8064500" cy="1912937"/>
          </a:xfrm>
        </p:spPr>
      </p:pic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1071563" y="1643063"/>
            <a:ext cx="7500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ok Antiqua" pitchFamily="18" charset="0"/>
              </a:rPr>
              <a:t>Кси Орла (лат. Xi Aquilae) — звезда, которая находится в созвездии Орёл на расстоянии около 204 световых лет от нас. Вокруг звезды обращается, как минимум, одна планета.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675" y="401638"/>
            <a:ext cx="9478963" cy="459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205</Words>
  <Application>Microsoft Office PowerPoint</Application>
  <PresentationFormat>On-screen Show (4:3)</PresentationFormat>
  <Paragraphs>16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21" baseType="lpstr">
      <vt:lpstr>Corbel</vt:lpstr>
      <vt:lpstr>Arial</vt:lpstr>
      <vt:lpstr>Wingdings</vt:lpstr>
      <vt:lpstr>Wingdings 2</vt:lpstr>
      <vt:lpstr>Wingdings 3</vt:lpstr>
      <vt:lpstr>Calibri</vt:lpstr>
      <vt:lpstr>Book Antiqua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2010-11-11T05:54:10Z</dcterms:created>
  <dcterms:modified xsi:type="dcterms:W3CDTF">2011-03-23T10:50:49Z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