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  <p:sldMasterId id="2147483696" r:id="rId3"/>
    <p:sldMasterId id="2147483708" r:id="rId4"/>
    <p:sldMasterId id="2147483732" r:id="rId5"/>
    <p:sldMasterId id="2147483744" r:id="rId6"/>
    <p:sldMasterId id="2147483756" r:id="rId7"/>
  </p:sldMasterIdLst>
  <p:notesMasterIdLst>
    <p:notesMasterId r:id="rId28"/>
  </p:notesMasterIdLst>
  <p:sldIdLst>
    <p:sldId id="257" r:id="rId8"/>
    <p:sldId id="260" r:id="rId9"/>
    <p:sldId id="261" r:id="rId10"/>
    <p:sldId id="263" r:id="rId11"/>
    <p:sldId id="262" r:id="rId12"/>
    <p:sldId id="264" r:id="rId13"/>
    <p:sldId id="265" r:id="rId14"/>
    <p:sldId id="266" r:id="rId15"/>
    <p:sldId id="270" r:id="rId16"/>
    <p:sldId id="267" r:id="rId17"/>
    <p:sldId id="258" r:id="rId18"/>
    <p:sldId id="269" r:id="rId19"/>
    <p:sldId id="271" r:id="rId20"/>
    <p:sldId id="268" r:id="rId21"/>
    <p:sldId id="259" r:id="rId22"/>
    <p:sldId id="276" r:id="rId23"/>
    <p:sldId id="272" r:id="rId24"/>
    <p:sldId id="277" r:id="rId25"/>
    <p:sldId id="275" r:id="rId26"/>
    <p:sldId id="27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аня" initials="Т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2BAA6-027C-4C78-8A3D-E7DAE21C421E}" type="datetimeFigureOut">
              <a:rPr lang="ru-RU" smtClean="0"/>
              <a:pPr/>
              <a:t>01.05.2009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0F2A-ACA9-4C93-B5D8-EAB09CE46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C0F2A-ACA9-4C93-B5D8-EAB09CE464F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C0F2A-ACA9-4C93-B5D8-EAB09CE464F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9639DDD-CDE4-4B08-927C-AEBEB215AB1E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0E7159-ED00-47F4-8A7E-D2D916BDBAA2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40509DE-828E-4118-9A39-468C8F103E0A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9DDD-CDE4-4B08-927C-AEBEB215AB1E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6490-3D94-4380-9B82-9EED1C8B322B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4F62-B739-418F-B29B-6C969DF6602B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0381-177F-45E5-B248-D571976BFB48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D8E8-386D-44EA-8C2E-5DD99ED170FD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CC00-B253-4B29-BFC1-593F0C7B33F1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34F6-F2A7-4A6E-977E-2BD5889B3C1E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8F4C-F5F5-4F4E-9308-56C90AE13A90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BB6490-3D94-4380-9B82-9EED1C8B322B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FA89-1F29-43ED-BCE8-6B9A6A9AB021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7159-ED00-47F4-8A7E-D2D916BDBAA2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09DE-828E-4118-9A39-468C8F103E0A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9DDD-CDE4-4B08-927C-AEBEB215AB1E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6490-3D94-4380-9B82-9EED1C8B322B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4F62-B739-418F-B29B-6C969DF6602B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0381-177F-45E5-B248-D571976BFB48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D8E8-386D-44EA-8C2E-5DD99ED170FD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CC00-B253-4B29-BFC1-593F0C7B33F1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34F6-F2A7-4A6E-977E-2BD5889B3C1E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B0B4F62-B739-418F-B29B-6C969DF6602B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8F4C-F5F5-4F4E-9308-56C90AE13A90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FA89-1F29-43ED-BCE8-6B9A6A9AB021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7159-ED00-47F4-8A7E-D2D916BDBAA2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09DE-828E-4118-9A39-468C8F103E0A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9DDD-CDE4-4B08-927C-AEBEB215AB1E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6490-3D94-4380-9B82-9EED1C8B322B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4F62-B739-418F-B29B-6C969DF6602B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0381-177F-45E5-B248-D571976BFB48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D8E8-386D-44EA-8C2E-5DD99ED170FD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CC00-B253-4B29-BFC1-593F0C7B33F1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F30381-177F-45E5-B248-D571976BFB48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34F6-F2A7-4A6E-977E-2BD5889B3C1E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8F4C-F5F5-4F4E-9308-56C90AE13A90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6A3FA89-1F29-43ED-BCE8-6B9A6A9AB021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7159-ED00-47F4-8A7E-D2D916BDBAA2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09DE-828E-4118-9A39-468C8F103E0A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9DDD-CDE4-4B08-927C-AEBEB215AB1E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6490-3D94-4380-9B82-9EED1C8B322B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4F62-B739-418F-B29B-6C969DF6602B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0381-177F-45E5-B248-D571976BFB48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D8E8-386D-44EA-8C2E-5DD99ED170FD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3D8E8-386D-44EA-8C2E-5DD99ED170FD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CC00-B253-4B29-BFC1-593F0C7B33F1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34F6-F2A7-4A6E-977E-2BD5889B3C1E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8F4C-F5F5-4F4E-9308-56C90AE13A90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FA89-1F29-43ED-BCE8-6B9A6A9AB021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7159-ED00-47F4-8A7E-D2D916BDBAA2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09DE-828E-4118-9A39-468C8F103E0A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9DDD-CDE4-4B08-927C-AEBEB215AB1E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B6490-3D94-4380-9B82-9EED1C8B322B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4F62-B739-418F-B29B-6C969DF6602B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0381-177F-45E5-B248-D571976BFB48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75CC00-B253-4B29-BFC1-593F0C7B33F1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D8E8-386D-44EA-8C2E-5DD99ED170FD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CC00-B253-4B29-BFC1-593F0C7B33F1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34F6-F2A7-4A6E-977E-2BD5889B3C1E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8F4C-F5F5-4F4E-9308-56C90AE13A90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FA89-1F29-43ED-BCE8-6B9A6A9AB021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7159-ED00-47F4-8A7E-D2D916BDBAA2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09DE-828E-4118-9A39-468C8F103E0A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9639DDD-CDE4-4B08-927C-AEBEB215AB1E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4BB6490-3D94-4380-9B82-9EED1C8B322B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B0B4F62-B739-418F-B29B-6C969DF6602B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71B34F6-F2A7-4A6E-977E-2BD5889B3C1E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0381-177F-45E5-B248-D571976BFB48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D8E8-386D-44EA-8C2E-5DD99ED170FD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75CC00-B253-4B29-BFC1-593F0C7B33F1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34F6-F2A7-4A6E-977E-2BD5889B3C1E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5F8F4C-F5F5-4F4E-9308-56C90AE13A90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A3FA89-1F29-43ED-BCE8-6B9A6A9AB021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7159-ED00-47F4-8A7E-D2D916BDBAA2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09DE-828E-4118-9A39-468C8F103E0A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F8F4C-F5F5-4F4E-9308-56C90AE13A90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A3FA89-1F29-43ED-BCE8-6B9A6A9AB021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8544362-9958-41F2-B36E-2061D1EC4640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544362-9958-41F2-B36E-2061D1EC4640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544362-9958-41F2-B36E-2061D1EC4640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8544362-9958-41F2-B36E-2061D1EC4640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544362-9958-41F2-B36E-2061D1EC4640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44362-9958-41F2-B36E-2061D1EC4640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544362-9958-41F2-B36E-2061D1EC4640}" type="datetime1">
              <a:rPr lang="ru-RU" smtClean="0"/>
              <a:pPr/>
              <a:t>01.05.2009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941AD57-620F-4F54-9CE7-05D4778D0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3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7643866" cy="486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348" y="642918"/>
            <a:ext cx="76438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Пасхальный декор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143116"/>
            <a:ext cx="82179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лоскутной технике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5572140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МОУ «Рудногорская </a:t>
            </a:r>
            <a:r>
              <a:rPr lang="ru-RU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сош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учитель технологии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Максимова Ирина Ивановна 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72066" y="142852"/>
            <a:ext cx="38576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Писанки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4643469" cy="321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357562"/>
            <a:ext cx="4766945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072066" y="1214422"/>
            <a:ext cx="38576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В зависимости от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способа окраски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яйца называли: расписные – "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писанкам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", крашенные -"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крашенками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", деревянные – "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яйчатами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".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429132"/>
            <a:ext cx="3643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itchFamily="34" charset="0"/>
              </a:rPr>
              <a:t>У народных </a:t>
            </a:r>
            <a:r>
              <a:rPr lang="ru-RU" dirty="0" err="1">
                <a:latin typeface="Arial Black" pitchFamily="34" charset="0"/>
              </a:rPr>
              <a:t>писанок</a:t>
            </a:r>
            <a:r>
              <a:rPr lang="ru-RU" dirty="0">
                <a:latin typeface="Arial Black" pitchFamily="34" charset="0"/>
              </a:rPr>
              <a:t> орнамент исполнен смысла: </a:t>
            </a:r>
            <a:r>
              <a:rPr lang="ru-RU" dirty="0" err="1">
                <a:latin typeface="Arial Black" pitchFamily="34" charset="0"/>
              </a:rPr>
              <a:t>Богиня-Берегиня</a:t>
            </a:r>
            <a:r>
              <a:rPr lang="ru-RU" dirty="0">
                <a:latin typeface="Arial Black" pitchFamily="34" charset="0"/>
              </a:rPr>
              <a:t>, Бараньи рожки, </a:t>
            </a:r>
            <a:r>
              <a:rPr lang="ru-RU" dirty="0" err="1">
                <a:latin typeface="Arial Black" pitchFamily="34" charset="0"/>
              </a:rPr>
              <a:t>Ветрячок</a:t>
            </a:r>
            <a:r>
              <a:rPr lang="ru-RU" dirty="0">
                <a:latin typeface="Arial Black" pitchFamily="34" charset="0"/>
              </a:rPr>
              <a:t>, Паук и т.д.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5728"/>
            <a:ext cx="426687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ыаыв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3071810"/>
            <a:ext cx="4286280" cy="328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786314" y="4357694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itchFamily="34" charset="0"/>
              </a:rPr>
              <a:t>Орнаменты русских </a:t>
            </a:r>
            <a:r>
              <a:rPr lang="ru-RU" dirty="0" err="1">
                <a:latin typeface="Arial Black" pitchFamily="34" charset="0"/>
              </a:rPr>
              <a:t>писанок</a:t>
            </a:r>
            <a:r>
              <a:rPr lang="ru-RU" dirty="0">
                <a:latin typeface="Arial Black" pitchFamily="34" charset="0"/>
              </a:rPr>
              <a:t> перекликаются с орнаментами на глиняной посуде.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85720" y="571480"/>
            <a:ext cx="41434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Символика пасхальных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писанок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связана с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магией плодородия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 . . Орнамент "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писанок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" делится на геометрический, растительный и зооморфный.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30721" name="Picture 1" descr="вапа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79026">
            <a:off x="212784" y="3190164"/>
            <a:ext cx="4648002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ыпр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7950">
            <a:off x="4139637" y="3291988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ывпв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14290"/>
            <a:ext cx="4555270" cy="325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2786058"/>
            <a:ext cx="835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крашенки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3975697" cy="360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31746" name="Picture 2" descr="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43314"/>
            <a:ext cx="47625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6155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C:\Documents and Settings\Администратор\Рабочий стол\пасха\003.jpg"/>
          <p:cNvPicPr/>
          <p:nvPr/>
        </p:nvPicPr>
        <p:blipFill>
          <a:blip r:embed="rId4" cstate="print">
            <a:lum bright="-9000" contrast="19000"/>
          </a:blip>
          <a:srcRect/>
          <a:stretch>
            <a:fillRect/>
          </a:stretch>
        </p:blipFill>
        <p:spPr bwMode="auto">
          <a:xfrm>
            <a:off x="5667375" y="1905000"/>
            <a:ext cx="34766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034" y="0"/>
            <a:ext cx="6072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Сувениры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5361" name="Picture 1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0"/>
            <a:ext cx="4214842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ваи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286124"/>
            <a:ext cx="607223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1"/>
            <a:ext cx="8858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Идеи 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пасхального декора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аирпав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357562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27649" name="Picture 1" descr="свмы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47625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3" name="Рисунок 2" descr="C:\Documents and Settings\Администратор\Рабочий стол\пасха\001.jpg"/>
          <p:cNvPicPr/>
          <p:nvPr/>
        </p:nvPicPr>
        <p:blipFill>
          <a:blip r:embed="rId2" cstate="print">
            <a:lum bright="-11000" contrast="24000"/>
          </a:blip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285784" y="0"/>
            <a:ext cx="67151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Творческий  мини проект  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71480"/>
            <a:ext cx="6572264" cy="25853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«Изготовление 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пасхального сувенира»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Рисунок 7" descr="C:\Documents and Settings\Администратор\Рабочий стол\пасха\005.jpg"/>
          <p:cNvPicPr/>
          <p:nvPr/>
        </p:nvPicPr>
        <p:blipFill>
          <a:blip r:embed="rId2" cstate="print">
            <a:lum bright="-13000" contrast="43000"/>
          </a:blip>
          <a:srcRect/>
          <a:stretch>
            <a:fillRect/>
          </a:stretch>
        </p:blipFill>
        <p:spPr bwMode="auto">
          <a:xfrm>
            <a:off x="214282" y="642918"/>
            <a:ext cx="857256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00034" y="214290"/>
            <a:ext cx="80724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Лоскутная техника «лепестки»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786454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Arial" pitchFamily="34" charset="0"/>
              </a:rPr>
              <a:t>Полученные  треугольники закрепить булавками в основе  по острым углам, чередуя ткань. На верх яйца вырезать кружок. Начинают работу с верхней части яйца, двигаясь, ряд за рядом вниз.</a:t>
            </a:r>
            <a:r>
              <a:rPr lang="en-US" sz="1600" b="1" dirty="0" smtClean="0">
                <a:cs typeface="Arial" pitchFamily="34" charset="0"/>
              </a:rPr>
              <a:t> </a:t>
            </a:r>
            <a:endParaRPr lang="ru-RU" sz="1600" b="1" dirty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32770" name="Picture 2" descr="пу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71480"/>
            <a:ext cx="6000792" cy="421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Лоскутная техника «Аппликация»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786323"/>
            <a:ext cx="8429684" cy="2071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Сначала с яичка нужно снять мерки: окружность по «экватору» и по «меридиану». Первую мерку разделить на 4, вторую – на 2. Отложить полученные размеры на бумаге крест-накрест и соединить концы отрезков плавной линией. Вырезать лекало для раскроя наряда из 4-х клиньев, которые должны закрыть поверхность яичка. Теперь накладываем лекало на лоскутки ткани, вырезаем клинышки и наклеиваем их на поверхность яичка. Стыки между клиньями можно закрыть узкой ленточкой или тесьмой «</a:t>
            </a:r>
            <a:r>
              <a:rPr lang="ru-RU" b="1" dirty="0" err="1" smtClean="0"/>
              <a:t>вьюнчик</a:t>
            </a:r>
            <a:r>
              <a:rPr lang="ru-RU" b="1" dirty="0" smtClean="0"/>
              <a:t>».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3" name="Рисунок 2" descr="C:\Documents and Settings\Администратор\Рабочий стол\пасха\013.jpg"/>
          <p:cNvPicPr/>
          <p:nvPr/>
        </p:nvPicPr>
        <p:blipFill>
          <a:blip r:embed="rId2" cstate="print">
            <a:lum bright="-3000" contrast="36000"/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Администратор\Рабочий стол\лоскутная техника\001.jpg"/>
          <p:cNvPicPr/>
          <p:nvPr/>
        </p:nvPicPr>
        <p:blipFill>
          <a:blip r:embed="rId2" cstate="print">
            <a:lum bright="-17000" contrast="35000"/>
          </a:blip>
          <a:srcRect/>
          <a:stretch>
            <a:fillRect/>
          </a:stretch>
        </p:blipFill>
        <p:spPr bwMode="auto">
          <a:xfrm>
            <a:off x="1857357" y="714356"/>
            <a:ext cx="5500726" cy="585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825708"/>
            <a:ext cx="83805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Лоскутная грамота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428604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        1.Назовите основные виды техники лоскутного шитья?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Рисунок 3" descr="img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2643205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3.jpg (31187 bytes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214554"/>
            <a:ext cx="278608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\Рабочий стол\пасха\007.jpg"/>
          <p:cNvPicPr/>
          <p:nvPr/>
        </p:nvPicPr>
        <p:blipFill>
          <a:blip r:embed="rId4" cstate="print">
            <a:lum bright="-30000" contrast="-17000"/>
          </a:blip>
          <a:srcRect/>
          <a:stretch>
            <a:fillRect/>
          </a:stretch>
        </p:blipFill>
        <p:spPr bwMode="auto">
          <a:xfrm>
            <a:off x="6072198" y="3571876"/>
            <a:ext cx="307180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 Black" pitchFamily="34" charset="0"/>
              </a:rPr>
              <a:t>2. Когда и где зародилось лоскутное шитье?</a:t>
            </a:r>
            <a:endParaRPr lang="ru-RU" sz="1800" dirty="0">
              <a:latin typeface="Arial Black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4" name="image456" descr="лоскутное шить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928670"/>
            <a:ext cx="335758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9" y="3071810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3. Что вы знаете о развитии лоскутного шитья в России?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6" name="Picture 2" descr="ur1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571877"/>
            <a:ext cx="523875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 Black" pitchFamily="34" charset="0"/>
              </a:rPr>
              <a:t>4. Какие изделия можно создавать из лоскутов и для чего использовать эти изделия?</a:t>
            </a:r>
            <a:endParaRPr lang="ru-RU" sz="1800" dirty="0">
              <a:latin typeface="Arial Black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" name="Рисунок 6" descr="C:\Documents and Settings\Администратор\Рабочий стол\пасха\010.jpg"/>
          <p:cNvPicPr/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1643042" y="1571612"/>
            <a:ext cx="5940425" cy="47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" name="Рисунок 3" descr="C:\Documents and Settings\Администратор\Рабочий стол\пасха\009.jpg"/>
          <p:cNvPicPr/>
          <p:nvPr/>
        </p:nvPicPr>
        <p:blipFill>
          <a:blip r:embed="rId2" cstate="print">
            <a:lum contrast="34000"/>
          </a:blip>
          <a:srcRect/>
          <a:stretch>
            <a:fillRect/>
          </a:stretch>
        </p:blipFill>
        <p:spPr bwMode="auto">
          <a:xfrm>
            <a:off x="1500166" y="1285860"/>
            <a:ext cx="628654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4" descr="C:\Documents and Settings\Администратор\Рабочий стол\пасха\008.jpg"/>
          <p:cNvPicPr/>
          <p:nvPr/>
        </p:nvPicPr>
        <p:blipFill>
          <a:blip r:embed="rId2" cstate="print">
            <a:lum bright="-22000"/>
          </a:blip>
          <a:srcRect/>
          <a:stretch>
            <a:fillRect/>
          </a:stretch>
        </p:blipFill>
        <p:spPr bwMode="auto">
          <a:xfrm>
            <a:off x="1857356" y="142852"/>
            <a:ext cx="550072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Documents and Settings\Администратор\Рабочий стол\пасха\004.jpg"/>
          <p:cNvPicPr/>
          <p:nvPr/>
        </p:nvPicPr>
        <p:blipFill>
          <a:blip r:embed="rId2" cstate="print">
            <a:lum bright="-23000" contrast="-7000"/>
          </a:blip>
          <a:srcRect/>
          <a:stretch>
            <a:fillRect/>
          </a:stretch>
        </p:blipFill>
        <p:spPr bwMode="auto">
          <a:xfrm>
            <a:off x="1643042" y="928670"/>
            <a:ext cx="5940425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0"/>
            <a:ext cx="821537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Светлый праздник Пасхи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D57-620F-4F54-9CE7-05D4778D012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428604"/>
            <a:ext cx="821537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Почему на Пасху красят яйца?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C:\Documents and Settings\Администратор\Рабочий стол\пасха\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7" y="2214554"/>
            <a:ext cx="3429025" cy="463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Words>305</Words>
  <Application>Microsoft Office PowerPoint</Application>
  <PresentationFormat>Экран (4:3)</PresentationFormat>
  <Paragraphs>48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Изящная</vt:lpstr>
      <vt:lpstr>Поток</vt:lpstr>
      <vt:lpstr>Трек</vt:lpstr>
      <vt:lpstr>Техническая</vt:lpstr>
      <vt:lpstr>1_Поток</vt:lpstr>
      <vt:lpstr>Тема Office</vt:lpstr>
      <vt:lpstr>Эркер</vt:lpstr>
      <vt:lpstr>Слайд 1</vt:lpstr>
      <vt:lpstr>Слайд 2</vt:lpstr>
      <vt:lpstr>Слайд 3</vt:lpstr>
      <vt:lpstr>2. Когда и где зародилось лоскутное шитье?</vt:lpstr>
      <vt:lpstr>4. Какие изделия можно создавать из лоскутов и для чего использовать эти изделия?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Таня и ее творчество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67</cp:revision>
  <dcterms:created xsi:type="dcterms:W3CDTF">2009-04-11T11:22:07Z</dcterms:created>
  <dcterms:modified xsi:type="dcterms:W3CDTF">2009-05-01T08:38:03Z</dcterms:modified>
</cp:coreProperties>
</file>