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C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077E2-1F31-46E7-A743-09095CD30F1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D7570-A522-4CB0-A832-289EF088B863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здание, комната, квартира, школа, дача, кинотеатр,  музеи, магазины, театры, дом   и т.д., где помещается кто, что – либо… » Каждое помещение имеет свой интерьер. </a:t>
          </a:r>
          <a:endParaRPr lang="ru-RU" dirty="0"/>
        </a:p>
      </dgm:t>
    </dgm:pt>
    <dgm:pt modelId="{66148459-7AB7-47C8-977A-2FB64F608C98}" type="parTrans" cxnId="{8A73A776-1129-42C5-81AA-5E1B6C80009B}">
      <dgm:prSet/>
      <dgm:spPr/>
      <dgm:t>
        <a:bodyPr/>
        <a:lstStyle/>
        <a:p>
          <a:endParaRPr lang="ru-RU"/>
        </a:p>
      </dgm:t>
    </dgm:pt>
    <dgm:pt modelId="{9D111444-8A86-489A-BDB4-8F670B358F30}" type="sibTrans" cxnId="{8A73A776-1129-42C5-81AA-5E1B6C80009B}">
      <dgm:prSet/>
      <dgm:spPr/>
      <dgm:t>
        <a:bodyPr/>
        <a:lstStyle/>
        <a:p>
          <a:endParaRPr lang="ru-RU"/>
        </a:p>
      </dgm:t>
    </dgm:pt>
    <dgm:pt modelId="{EB5642FC-0C04-4E75-A1F2-46AC4E830C5A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Помещение</a:t>
          </a:r>
          <a:endParaRPr lang="ru-RU" dirty="0"/>
        </a:p>
      </dgm:t>
    </dgm:pt>
    <dgm:pt modelId="{BD4A7DD7-1D77-4B9A-A68E-A41FE24D3062}" type="sibTrans" cxnId="{3F1B103E-0E29-4BB8-B444-726F279FA19E}">
      <dgm:prSet/>
      <dgm:spPr/>
      <dgm:t>
        <a:bodyPr/>
        <a:lstStyle/>
        <a:p>
          <a:endParaRPr lang="ru-RU"/>
        </a:p>
      </dgm:t>
    </dgm:pt>
    <dgm:pt modelId="{E823291E-8963-4C34-B248-FEB4E72839B0}" type="parTrans" cxnId="{3F1B103E-0E29-4BB8-B444-726F279FA19E}">
      <dgm:prSet/>
      <dgm:spPr/>
      <dgm:t>
        <a:bodyPr/>
        <a:lstStyle/>
        <a:p>
          <a:endParaRPr lang="ru-RU"/>
        </a:p>
      </dgm:t>
    </dgm:pt>
    <dgm:pt modelId="{FBF7E69C-132D-4505-8EE9-B3F84FDD058C}">
      <dgm:prSet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Интерьер</a:t>
          </a:r>
          <a:endParaRPr lang="ru-RU" dirty="0"/>
        </a:p>
      </dgm:t>
    </dgm:pt>
    <dgm:pt modelId="{91747AC9-C241-45BF-B0E0-35D8995647ED}" type="sibTrans" cxnId="{6E815B0D-4B8C-4C98-9EE0-86A3AAA7F888}">
      <dgm:prSet/>
      <dgm:spPr/>
      <dgm:t>
        <a:bodyPr/>
        <a:lstStyle/>
        <a:p>
          <a:endParaRPr lang="ru-RU"/>
        </a:p>
      </dgm:t>
    </dgm:pt>
    <dgm:pt modelId="{904E289E-4193-41E0-B7A4-F3AAB68093DF}" type="parTrans" cxnId="{6E815B0D-4B8C-4C98-9EE0-86A3AAA7F888}">
      <dgm:prSet/>
      <dgm:spPr/>
      <dgm:t>
        <a:bodyPr/>
        <a:lstStyle/>
        <a:p>
          <a:endParaRPr lang="ru-RU"/>
        </a:p>
      </dgm:t>
    </dgm:pt>
    <dgm:pt modelId="{BFA0380B-D619-42D2-8E06-262A6B1E34FD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слово заимствовано из французского языка и означает«внутренний».  Этот термин пользуется  в архитектуре и подразумевает внутреннее пространство здания. Различаются следующие типы интерьера: общественный, жилой, театрализованный,  спортивный и т.д. </a:t>
          </a:r>
          <a:endParaRPr lang="ru-RU" sz="1800" b="1" dirty="0"/>
        </a:p>
      </dgm:t>
    </dgm:pt>
    <dgm:pt modelId="{FEF8AA8E-88A8-4AA9-951E-29624C10A28C}" type="parTrans" cxnId="{1732D4BC-6F18-40B9-9E8E-7CAF5C6EA8A6}">
      <dgm:prSet/>
      <dgm:spPr/>
      <dgm:t>
        <a:bodyPr/>
        <a:lstStyle/>
        <a:p>
          <a:endParaRPr lang="ru-RU"/>
        </a:p>
      </dgm:t>
    </dgm:pt>
    <dgm:pt modelId="{5AB18B52-5602-4334-97A6-DE0CFC620533}" type="sibTrans" cxnId="{1732D4BC-6F18-40B9-9E8E-7CAF5C6EA8A6}">
      <dgm:prSet/>
      <dgm:spPr/>
      <dgm:t>
        <a:bodyPr/>
        <a:lstStyle/>
        <a:p>
          <a:endParaRPr lang="ru-RU"/>
        </a:p>
      </dgm:t>
    </dgm:pt>
    <dgm:pt modelId="{333ACA1E-341D-4F54-8C92-8D35425A0AAD}" type="pres">
      <dgm:prSet presAssocID="{103077E2-1F31-46E7-A743-09095CD30F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E41E5F-728B-42C8-B7BE-C7E169FD8948}" type="pres">
      <dgm:prSet presAssocID="{EB5642FC-0C04-4E75-A1F2-46AC4E830C5A}" presName="linNode" presStyleCnt="0"/>
      <dgm:spPr/>
    </dgm:pt>
    <dgm:pt modelId="{1172056B-5234-486B-AF85-86F0AF27A10C}" type="pres">
      <dgm:prSet presAssocID="{EB5642FC-0C04-4E75-A1F2-46AC4E830C5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2018-EF57-4B48-9001-B748EEFEA395}" type="pres">
      <dgm:prSet presAssocID="{EB5642FC-0C04-4E75-A1F2-46AC4E830C5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FB71C-8DAB-4757-BA33-11AFB0AFC628}" type="pres">
      <dgm:prSet presAssocID="{BD4A7DD7-1D77-4B9A-A68E-A41FE24D3062}" presName="spacing" presStyleCnt="0"/>
      <dgm:spPr/>
    </dgm:pt>
    <dgm:pt modelId="{24B65BE1-F5DA-4E8D-BA9C-1D2F94A6968F}" type="pres">
      <dgm:prSet presAssocID="{FBF7E69C-132D-4505-8EE9-B3F84FDD058C}" presName="linNode" presStyleCnt="0"/>
      <dgm:spPr/>
    </dgm:pt>
    <dgm:pt modelId="{1ED4A7B1-D96C-443A-98E4-47158BDA2E58}" type="pres">
      <dgm:prSet presAssocID="{FBF7E69C-132D-4505-8EE9-B3F84FDD05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486AA-186A-40C7-899E-E5F7D85E4CFA}" type="pres">
      <dgm:prSet presAssocID="{FBF7E69C-132D-4505-8EE9-B3F84FDD058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15B0D-4B8C-4C98-9EE0-86A3AAA7F888}" srcId="{103077E2-1F31-46E7-A743-09095CD30F10}" destId="{FBF7E69C-132D-4505-8EE9-B3F84FDD058C}" srcOrd="1" destOrd="0" parTransId="{904E289E-4193-41E0-B7A4-F3AAB68093DF}" sibTransId="{91747AC9-C241-45BF-B0E0-35D8995647ED}"/>
    <dgm:cxn modelId="{DE08A27B-E490-4748-B356-124B22DB7011}" type="presOf" srcId="{D25D7570-A522-4CB0-A832-289EF088B863}" destId="{82882018-EF57-4B48-9001-B748EEFEA395}" srcOrd="0" destOrd="0" presId="urn:microsoft.com/office/officeart/2005/8/layout/vList6"/>
    <dgm:cxn modelId="{3F1B103E-0E29-4BB8-B444-726F279FA19E}" srcId="{103077E2-1F31-46E7-A743-09095CD30F10}" destId="{EB5642FC-0C04-4E75-A1F2-46AC4E830C5A}" srcOrd="0" destOrd="0" parTransId="{E823291E-8963-4C34-B248-FEB4E72839B0}" sibTransId="{BD4A7DD7-1D77-4B9A-A68E-A41FE24D3062}"/>
    <dgm:cxn modelId="{1732D4BC-6F18-40B9-9E8E-7CAF5C6EA8A6}" srcId="{FBF7E69C-132D-4505-8EE9-B3F84FDD058C}" destId="{BFA0380B-D619-42D2-8E06-262A6B1E34FD}" srcOrd="0" destOrd="0" parTransId="{FEF8AA8E-88A8-4AA9-951E-29624C10A28C}" sibTransId="{5AB18B52-5602-4334-97A6-DE0CFC620533}"/>
    <dgm:cxn modelId="{070949EC-03A3-48CF-A5C8-CAE046EE1413}" type="presOf" srcId="{FBF7E69C-132D-4505-8EE9-B3F84FDD058C}" destId="{1ED4A7B1-D96C-443A-98E4-47158BDA2E58}" srcOrd="0" destOrd="0" presId="urn:microsoft.com/office/officeart/2005/8/layout/vList6"/>
    <dgm:cxn modelId="{2EB7DAC5-2FBD-44E8-8FAC-6DD9E02895DA}" type="presOf" srcId="{BFA0380B-D619-42D2-8E06-262A6B1E34FD}" destId="{A43486AA-186A-40C7-899E-E5F7D85E4CFA}" srcOrd="0" destOrd="0" presId="urn:microsoft.com/office/officeart/2005/8/layout/vList6"/>
    <dgm:cxn modelId="{3BEFE5FC-0AC7-4E87-978A-1C5DC5AB0C09}" type="presOf" srcId="{103077E2-1F31-46E7-A743-09095CD30F10}" destId="{333ACA1E-341D-4F54-8C92-8D35425A0AAD}" srcOrd="0" destOrd="0" presId="urn:microsoft.com/office/officeart/2005/8/layout/vList6"/>
    <dgm:cxn modelId="{0819038E-9157-43D8-B1CD-74831F2D21A1}" type="presOf" srcId="{EB5642FC-0C04-4E75-A1F2-46AC4E830C5A}" destId="{1172056B-5234-486B-AF85-86F0AF27A10C}" srcOrd="0" destOrd="0" presId="urn:microsoft.com/office/officeart/2005/8/layout/vList6"/>
    <dgm:cxn modelId="{8A73A776-1129-42C5-81AA-5E1B6C80009B}" srcId="{EB5642FC-0C04-4E75-A1F2-46AC4E830C5A}" destId="{D25D7570-A522-4CB0-A832-289EF088B863}" srcOrd="0" destOrd="0" parTransId="{66148459-7AB7-47C8-977A-2FB64F608C98}" sibTransId="{9D111444-8A86-489A-BDB4-8F670B358F30}"/>
    <dgm:cxn modelId="{1FFE91AD-199D-4F3B-A63E-A18BF2BAE9BA}" type="presParOf" srcId="{333ACA1E-341D-4F54-8C92-8D35425A0AAD}" destId="{DAE41E5F-728B-42C8-B7BE-C7E169FD8948}" srcOrd="0" destOrd="0" presId="urn:microsoft.com/office/officeart/2005/8/layout/vList6"/>
    <dgm:cxn modelId="{53DEDC22-8069-4461-8960-FE06B54DB54A}" type="presParOf" srcId="{DAE41E5F-728B-42C8-B7BE-C7E169FD8948}" destId="{1172056B-5234-486B-AF85-86F0AF27A10C}" srcOrd="0" destOrd="0" presId="urn:microsoft.com/office/officeart/2005/8/layout/vList6"/>
    <dgm:cxn modelId="{DB9951E6-D6D7-49D5-9558-7F7F60C513CA}" type="presParOf" srcId="{DAE41E5F-728B-42C8-B7BE-C7E169FD8948}" destId="{82882018-EF57-4B48-9001-B748EEFEA395}" srcOrd="1" destOrd="0" presId="urn:microsoft.com/office/officeart/2005/8/layout/vList6"/>
    <dgm:cxn modelId="{25D3AB09-F0C9-4E60-8550-903E558C6DFA}" type="presParOf" srcId="{333ACA1E-341D-4F54-8C92-8D35425A0AAD}" destId="{96EFB71C-8DAB-4757-BA33-11AFB0AFC628}" srcOrd="1" destOrd="0" presId="urn:microsoft.com/office/officeart/2005/8/layout/vList6"/>
    <dgm:cxn modelId="{92A3EB9A-9C5F-4AAD-88CE-EECCC7E7BC1D}" type="presParOf" srcId="{333ACA1E-341D-4F54-8C92-8D35425A0AAD}" destId="{24B65BE1-F5DA-4E8D-BA9C-1D2F94A6968F}" srcOrd="2" destOrd="0" presId="urn:microsoft.com/office/officeart/2005/8/layout/vList6"/>
    <dgm:cxn modelId="{B2EEFFEE-AC75-409F-AADA-F429BE67C55A}" type="presParOf" srcId="{24B65BE1-F5DA-4E8D-BA9C-1D2F94A6968F}" destId="{1ED4A7B1-D96C-443A-98E4-47158BDA2E58}" srcOrd="0" destOrd="0" presId="urn:microsoft.com/office/officeart/2005/8/layout/vList6"/>
    <dgm:cxn modelId="{E7EC70BC-C384-4954-B634-F40EAE78277E}" type="presParOf" srcId="{24B65BE1-F5DA-4E8D-BA9C-1D2F94A6968F}" destId="{A43486AA-186A-40C7-899E-E5F7D85E4CFA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3DB4D-A057-4827-AF6D-D63892084054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CAD78-287E-4894-85D4-AEE62C378C9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Краткий план описания :</a:t>
          </a:r>
        </a:p>
        <a:p>
          <a:r>
            <a:rPr lang="en-US" dirty="0" smtClean="0">
              <a:solidFill>
                <a:srgbClr val="7030A0"/>
              </a:solidFill>
            </a:rPr>
            <a:t>I</a:t>
          </a:r>
          <a:r>
            <a:rPr lang="ru-RU" dirty="0" smtClean="0">
              <a:solidFill>
                <a:srgbClr val="7030A0"/>
              </a:solidFill>
            </a:rPr>
            <a:t>. Каморка</a:t>
          </a:r>
        </a:p>
        <a:p>
          <a:r>
            <a:rPr lang="en-US" dirty="0" smtClean="0">
              <a:solidFill>
                <a:srgbClr val="7030A0"/>
              </a:solidFill>
            </a:rPr>
            <a:t>II</a:t>
          </a:r>
          <a:r>
            <a:rPr lang="ru-RU" dirty="0" smtClean="0">
              <a:solidFill>
                <a:srgbClr val="7030A0"/>
              </a:solidFill>
            </a:rPr>
            <a:t>. 1.  Кровать</a:t>
          </a:r>
        </a:p>
        <a:p>
          <a:r>
            <a:rPr lang="ru-RU" dirty="0" smtClean="0">
              <a:solidFill>
                <a:srgbClr val="7030A0"/>
              </a:solidFill>
            </a:rPr>
            <a:t>2. Сундук.</a:t>
          </a:r>
        </a:p>
        <a:p>
          <a:r>
            <a:rPr lang="ru-RU" dirty="0" smtClean="0">
              <a:solidFill>
                <a:srgbClr val="7030A0"/>
              </a:solidFill>
            </a:rPr>
            <a:t>3. Столик.</a:t>
          </a:r>
        </a:p>
        <a:p>
          <a:r>
            <a:rPr lang="ru-RU" dirty="0" smtClean="0">
              <a:solidFill>
                <a:srgbClr val="7030A0"/>
              </a:solidFill>
            </a:rPr>
            <a:t>4. Стул</a:t>
          </a:r>
          <a:endParaRPr lang="ru-RU" dirty="0"/>
        </a:p>
      </dgm:t>
    </dgm:pt>
    <dgm:pt modelId="{186D7D9B-1035-4D80-A1F8-851D925BADDB}" type="parTrans" cxnId="{F0BA0EEA-D39F-4D57-8C91-1C1F8146A7B5}">
      <dgm:prSet/>
      <dgm:spPr/>
      <dgm:t>
        <a:bodyPr/>
        <a:lstStyle/>
        <a:p>
          <a:endParaRPr lang="ru-RU"/>
        </a:p>
      </dgm:t>
    </dgm:pt>
    <dgm:pt modelId="{C0D5EA07-8EF0-4F81-87B4-9BE175099922}" type="sibTrans" cxnId="{F0BA0EEA-D39F-4D57-8C91-1C1F8146A7B5}">
      <dgm:prSet/>
      <dgm:spPr/>
      <dgm:t>
        <a:bodyPr/>
        <a:lstStyle/>
        <a:p>
          <a:endParaRPr lang="ru-RU"/>
        </a:p>
      </dgm:t>
    </dgm:pt>
    <dgm:pt modelId="{730FBBD0-7842-4EA2-9FB2-613EDB7E476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Развёрнутый план описания:</a:t>
          </a:r>
        </a:p>
        <a:p>
          <a:r>
            <a:rPr lang="en-US" dirty="0" smtClean="0">
              <a:solidFill>
                <a:srgbClr val="7030A0"/>
              </a:solidFill>
            </a:rPr>
            <a:t>I</a:t>
          </a:r>
          <a:r>
            <a:rPr lang="ru-RU" dirty="0" smtClean="0">
              <a:solidFill>
                <a:srgbClr val="7030A0"/>
              </a:solidFill>
            </a:rPr>
            <a:t>. Маленькая, тесная комната.</a:t>
          </a:r>
        </a:p>
        <a:p>
          <a:r>
            <a:rPr lang="en-US" dirty="0" smtClean="0">
              <a:solidFill>
                <a:srgbClr val="7030A0"/>
              </a:solidFill>
            </a:rPr>
            <a:t>II</a:t>
          </a:r>
          <a:r>
            <a:rPr lang="ru-RU" dirty="0" smtClean="0">
              <a:solidFill>
                <a:srgbClr val="7030A0"/>
              </a:solidFill>
            </a:rPr>
            <a:t>. 1.  Кровать из дубовых досок на четырёх чурбанах.</a:t>
          </a:r>
        </a:p>
        <a:p>
          <a:r>
            <a:rPr lang="ru-RU" dirty="0" smtClean="0">
              <a:solidFill>
                <a:srgbClr val="7030A0"/>
              </a:solidFill>
            </a:rPr>
            <a:t>2. Дюжий сундук.</a:t>
          </a:r>
        </a:p>
        <a:p>
          <a:r>
            <a:rPr lang="ru-RU" dirty="0" smtClean="0">
              <a:solidFill>
                <a:srgbClr val="7030A0"/>
              </a:solidFill>
            </a:rPr>
            <a:t>3. Столик  такого же крепкого свойства.</a:t>
          </a:r>
        </a:p>
        <a:p>
          <a:r>
            <a:rPr lang="ru-RU" dirty="0" smtClean="0">
              <a:solidFill>
                <a:srgbClr val="7030A0"/>
              </a:solidFill>
            </a:rPr>
            <a:t>4.  Прочный приземистый стул на трёх ножках.</a:t>
          </a:r>
          <a:endParaRPr lang="ru-RU" dirty="0"/>
        </a:p>
      </dgm:t>
    </dgm:pt>
    <dgm:pt modelId="{E3AD0E8C-A2E0-422A-8444-DC6454420540}" type="parTrans" cxnId="{B70874DA-D392-4E68-8C2C-6757EE65CB95}">
      <dgm:prSet/>
      <dgm:spPr/>
      <dgm:t>
        <a:bodyPr/>
        <a:lstStyle/>
        <a:p>
          <a:endParaRPr lang="ru-RU"/>
        </a:p>
      </dgm:t>
    </dgm:pt>
    <dgm:pt modelId="{727293C4-6AB2-4E3B-A8A3-468730C9EA62}" type="sibTrans" cxnId="{B70874DA-D392-4E68-8C2C-6757EE65CB95}">
      <dgm:prSet/>
      <dgm:spPr/>
      <dgm:t>
        <a:bodyPr/>
        <a:lstStyle/>
        <a:p>
          <a:endParaRPr lang="ru-RU"/>
        </a:p>
      </dgm:t>
    </dgm:pt>
    <dgm:pt modelId="{03954074-1A78-460B-A876-F6C204785B1F}">
      <dgm:prSet/>
      <dgm:spPr/>
      <dgm:t>
        <a:bodyPr/>
        <a:lstStyle/>
        <a:p>
          <a:endParaRPr lang="ru-RU"/>
        </a:p>
      </dgm:t>
    </dgm:pt>
    <dgm:pt modelId="{31A55395-9068-4267-A513-CEFB8429E1E7}" type="parTrans" cxnId="{1F975F82-3DB4-4B04-AB56-313B16CF734C}">
      <dgm:prSet/>
      <dgm:spPr/>
      <dgm:t>
        <a:bodyPr/>
        <a:lstStyle/>
        <a:p>
          <a:endParaRPr lang="ru-RU"/>
        </a:p>
      </dgm:t>
    </dgm:pt>
    <dgm:pt modelId="{39EC4F9C-2D72-4BD6-9804-A33192C19D3D}" type="sibTrans" cxnId="{1F975F82-3DB4-4B04-AB56-313B16CF734C}">
      <dgm:prSet/>
      <dgm:spPr/>
      <dgm:t>
        <a:bodyPr/>
        <a:lstStyle/>
        <a:p>
          <a:endParaRPr lang="ru-RU"/>
        </a:p>
      </dgm:t>
    </dgm:pt>
    <dgm:pt modelId="{0C212754-B708-4A3E-827B-6C6E3F46A426}">
      <dgm:prSet/>
      <dgm:spPr/>
      <dgm:t>
        <a:bodyPr/>
        <a:lstStyle/>
        <a:p>
          <a:endParaRPr lang="ru-RU"/>
        </a:p>
      </dgm:t>
    </dgm:pt>
    <dgm:pt modelId="{18863106-AD4E-4232-9223-3AFB2225BF81}" type="parTrans" cxnId="{4C973748-82F1-4E09-8B89-F3F2593D96A5}">
      <dgm:prSet/>
      <dgm:spPr/>
      <dgm:t>
        <a:bodyPr/>
        <a:lstStyle/>
        <a:p>
          <a:endParaRPr lang="ru-RU"/>
        </a:p>
      </dgm:t>
    </dgm:pt>
    <dgm:pt modelId="{72E57D66-2627-4D57-8538-ED2C0ABFEC0A}" type="sibTrans" cxnId="{4C973748-82F1-4E09-8B89-F3F2593D96A5}">
      <dgm:prSet/>
      <dgm:spPr/>
      <dgm:t>
        <a:bodyPr/>
        <a:lstStyle/>
        <a:p>
          <a:endParaRPr lang="ru-RU"/>
        </a:p>
      </dgm:t>
    </dgm:pt>
    <dgm:pt modelId="{B58EB398-7117-421D-ABE5-4DD11EFF56A5}">
      <dgm:prSet/>
      <dgm:spPr/>
      <dgm:t>
        <a:bodyPr/>
        <a:lstStyle/>
        <a:p>
          <a:endParaRPr lang="ru-RU"/>
        </a:p>
      </dgm:t>
    </dgm:pt>
    <dgm:pt modelId="{3B8F662A-C1AA-4349-83A0-3BF07B49FA2B}" type="parTrans" cxnId="{AE87AF2A-9139-4E6E-8359-6D52DC632434}">
      <dgm:prSet/>
      <dgm:spPr/>
      <dgm:t>
        <a:bodyPr/>
        <a:lstStyle/>
        <a:p>
          <a:endParaRPr lang="ru-RU"/>
        </a:p>
      </dgm:t>
    </dgm:pt>
    <dgm:pt modelId="{FFE90127-610C-4BDF-A61E-ED46FC23B680}" type="sibTrans" cxnId="{AE87AF2A-9139-4E6E-8359-6D52DC632434}">
      <dgm:prSet/>
      <dgm:spPr/>
      <dgm:t>
        <a:bodyPr/>
        <a:lstStyle/>
        <a:p>
          <a:endParaRPr lang="ru-RU"/>
        </a:p>
      </dgm:t>
    </dgm:pt>
    <dgm:pt modelId="{DAE3A9F5-AC33-45B0-B88E-60C3D578504B}">
      <dgm:prSet/>
      <dgm:spPr/>
      <dgm:t>
        <a:bodyPr/>
        <a:lstStyle/>
        <a:p>
          <a:endParaRPr lang="ru-RU"/>
        </a:p>
      </dgm:t>
    </dgm:pt>
    <dgm:pt modelId="{A7E5CB2A-D2BE-4717-95EE-2148B745A6D2}" type="parTrans" cxnId="{7C5F48AF-A50E-40FF-9871-2CA5721CE459}">
      <dgm:prSet/>
      <dgm:spPr/>
      <dgm:t>
        <a:bodyPr/>
        <a:lstStyle/>
        <a:p>
          <a:endParaRPr lang="ru-RU"/>
        </a:p>
      </dgm:t>
    </dgm:pt>
    <dgm:pt modelId="{365C4DA8-3A72-42E2-B5C8-8C18A0CF96B3}" type="sibTrans" cxnId="{7C5F48AF-A50E-40FF-9871-2CA5721CE459}">
      <dgm:prSet/>
      <dgm:spPr/>
      <dgm:t>
        <a:bodyPr/>
        <a:lstStyle/>
        <a:p>
          <a:endParaRPr lang="ru-RU"/>
        </a:p>
      </dgm:t>
    </dgm:pt>
    <dgm:pt modelId="{B7A6F60B-0F3D-478A-8BC7-50F31EBE9634}">
      <dgm:prSet/>
      <dgm:spPr/>
      <dgm:t>
        <a:bodyPr/>
        <a:lstStyle/>
        <a:p>
          <a:endParaRPr lang="ru-RU"/>
        </a:p>
      </dgm:t>
    </dgm:pt>
    <dgm:pt modelId="{693FDD2C-43BB-4875-B82E-600956FD0BE7}" type="parTrans" cxnId="{89F4D129-D6D6-4F81-BFB6-D6EC195C1199}">
      <dgm:prSet/>
      <dgm:spPr/>
      <dgm:t>
        <a:bodyPr/>
        <a:lstStyle/>
        <a:p>
          <a:endParaRPr lang="ru-RU"/>
        </a:p>
      </dgm:t>
    </dgm:pt>
    <dgm:pt modelId="{84F68427-4577-4DF2-B2B4-FA56BBC75EA4}" type="sibTrans" cxnId="{89F4D129-D6D6-4F81-BFB6-D6EC195C1199}">
      <dgm:prSet/>
      <dgm:spPr/>
      <dgm:t>
        <a:bodyPr/>
        <a:lstStyle/>
        <a:p>
          <a:endParaRPr lang="ru-RU"/>
        </a:p>
      </dgm:t>
    </dgm:pt>
    <dgm:pt modelId="{500839AD-8D4E-4880-8578-3F82084C1010}">
      <dgm:prSet/>
      <dgm:spPr/>
      <dgm:t>
        <a:bodyPr/>
        <a:lstStyle/>
        <a:p>
          <a:endParaRPr lang="ru-RU"/>
        </a:p>
      </dgm:t>
    </dgm:pt>
    <dgm:pt modelId="{741EE5DD-BFB8-4368-82BC-EAF8D0DE2BD0}" type="parTrans" cxnId="{48E60B55-EAC7-48A8-BA2A-88958118648C}">
      <dgm:prSet/>
      <dgm:spPr/>
      <dgm:t>
        <a:bodyPr/>
        <a:lstStyle/>
        <a:p>
          <a:endParaRPr lang="ru-RU"/>
        </a:p>
      </dgm:t>
    </dgm:pt>
    <dgm:pt modelId="{594DD1E2-65BC-4299-816C-D303C42C6563}" type="sibTrans" cxnId="{48E60B55-EAC7-48A8-BA2A-88958118648C}">
      <dgm:prSet/>
      <dgm:spPr/>
      <dgm:t>
        <a:bodyPr/>
        <a:lstStyle/>
        <a:p>
          <a:endParaRPr lang="ru-RU"/>
        </a:p>
      </dgm:t>
    </dgm:pt>
    <dgm:pt modelId="{D57679DF-55F0-4ED1-8A8C-BCAB0BE8CCE2}">
      <dgm:prSet/>
      <dgm:spPr/>
      <dgm:t>
        <a:bodyPr/>
        <a:lstStyle/>
        <a:p>
          <a:endParaRPr lang="ru-RU"/>
        </a:p>
      </dgm:t>
    </dgm:pt>
    <dgm:pt modelId="{AF1E3261-0F12-4EB9-8A0F-2E65D89DA4B2}" type="parTrans" cxnId="{37B1DC85-1E44-4523-9465-0724227470A0}">
      <dgm:prSet/>
      <dgm:spPr/>
      <dgm:t>
        <a:bodyPr/>
        <a:lstStyle/>
        <a:p>
          <a:endParaRPr lang="ru-RU"/>
        </a:p>
      </dgm:t>
    </dgm:pt>
    <dgm:pt modelId="{87D111F8-53CE-407A-A8B8-AB5CF820AF9B}" type="sibTrans" cxnId="{37B1DC85-1E44-4523-9465-0724227470A0}">
      <dgm:prSet/>
      <dgm:spPr/>
      <dgm:t>
        <a:bodyPr/>
        <a:lstStyle/>
        <a:p>
          <a:endParaRPr lang="ru-RU"/>
        </a:p>
      </dgm:t>
    </dgm:pt>
    <dgm:pt modelId="{D31CC379-DF2E-487F-9F1B-DD238BB751A3}">
      <dgm:prSet/>
      <dgm:spPr/>
      <dgm:t>
        <a:bodyPr/>
        <a:lstStyle/>
        <a:p>
          <a:endParaRPr lang="ru-RU"/>
        </a:p>
      </dgm:t>
    </dgm:pt>
    <dgm:pt modelId="{73955364-A1A9-461C-9A30-181410C1D438}" type="parTrans" cxnId="{5F38E918-3098-40B0-A04F-A6BCEADB7111}">
      <dgm:prSet/>
      <dgm:spPr/>
      <dgm:t>
        <a:bodyPr/>
        <a:lstStyle/>
        <a:p>
          <a:endParaRPr lang="ru-RU"/>
        </a:p>
      </dgm:t>
    </dgm:pt>
    <dgm:pt modelId="{39F27BED-09C9-4C85-BC69-FE4A85E20E02}" type="sibTrans" cxnId="{5F38E918-3098-40B0-A04F-A6BCEADB7111}">
      <dgm:prSet/>
      <dgm:spPr/>
      <dgm:t>
        <a:bodyPr/>
        <a:lstStyle/>
        <a:p>
          <a:endParaRPr lang="ru-RU"/>
        </a:p>
      </dgm:t>
    </dgm:pt>
    <dgm:pt modelId="{3138C10C-1068-481C-AAD0-B7107BC9A7E0}">
      <dgm:prSet/>
      <dgm:spPr/>
      <dgm:t>
        <a:bodyPr/>
        <a:lstStyle/>
        <a:p>
          <a:endParaRPr lang="ru-RU"/>
        </a:p>
      </dgm:t>
    </dgm:pt>
    <dgm:pt modelId="{DE44CE79-9905-4B73-8503-BA2E883D7FED}" type="parTrans" cxnId="{8AC46F20-9DC9-46FB-8D82-EF68FA5FBBAF}">
      <dgm:prSet/>
      <dgm:spPr/>
      <dgm:t>
        <a:bodyPr/>
        <a:lstStyle/>
        <a:p>
          <a:endParaRPr lang="ru-RU"/>
        </a:p>
      </dgm:t>
    </dgm:pt>
    <dgm:pt modelId="{FE69A9EE-28AB-4128-BA9D-537A707AF116}" type="sibTrans" cxnId="{8AC46F20-9DC9-46FB-8D82-EF68FA5FBBAF}">
      <dgm:prSet/>
      <dgm:spPr/>
      <dgm:t>
        <a:bodyPr/>
        <a:lstStyle/>
        <a:p>
          <a:endParaRPr lang="ru-RU"/>
        </a:p>
      </dgm:t>
    </dgm:pt>
    <dgm:pt modelId="{89D51D03-9C4F-4AD1-A42D-10E773253216}">
      <dgm:prSet/>
      <dgm:spPr/>
      <dgm:t>
        <a:bodyPr/>
        <a:lstStyle/>
        <a:p>
          <a:endParaRPr lang="ru-RU"/>
        </a:p>
      </dgm:t>
    </dgm:pt>
    <dgm:pt modelId="{ED4D8C1E-0B2A-4926-94E1-E7C57C00E1C2}" type="parTrans" cxnId="{534F6CA8-FDD2-44A3-B2EF-9BEA821F95A8}">
      <dgm:prSet/>
      <dgm:spPr/>
      <dgm:t>
        <a:bodyPr/>
        <a:lstStyle/>
        <a:p>
          <a:endParaRPr lang="ru-RU"/>
        </a:p>
      </dgm:t>
    </dgm:pt>
    <dgm:pt modelId="{6ED49E3F-66A7-421F-92D9-E31039C1FCF0}" type="sibTrans" cxnId="{534F6CA8-FDD2-44A3-B2EF-9BEA821F95A8}">
      <dgm:prSet/>
      <dgm:spPr/>
      <dgm:t>
        <a:bodyPr/>
        <a:lstStyle/>
        <a:p>
          <a:endParaRPr lang="ru-RU"/>
        </a:p>
      </dgm:t>
    </dgm:pt>
    <dgm:pt modelId="{54355D03-729C-47F5-B29A-6BD76CA34D5B}">
      <dgm:prSet/>
      <dgm:spPr/>
      <dgm:t>
        <a:bodyPr/>
        <a:lstStyle/>
        <a:p>
          <a:endParaRPr lang="ru-RU"/>
        </a:p>
      </dgm:t>
    </dgm:pt>
    <dgm:pt modelId="{2889E938-251D-4807-A729-D281E66359F0}" type="parTrans" cxnId="{AEDB7F5E-219C-4F7B-99E8-6AF53F5D1365}">
      <dgm:prSet/>
      <dgm:spPr/>
      <dgm:t>
        <a:bodyPr/>
        <a:lstStyle/>
        <a:p>
          <a:endParaRPr lang="ru-RU"/>
        </a:p>
      </dgm:t>
    </dgm:pt>
    <dgm:pt modelId="{A411FC20-C6C1-46E1-BDBA-139ACA77D9E8}" type="sibTrans" cxnId="{AEDB7F5E-219C-4F7B-99E8-6AF53F5D1365}">
      <dgm:prSet/>
      <dgm:spPr/>
      <dgm:t>
        <a:bodyPr/>
        <a:lstStyle/>
        <a:p>
          <a:endParaRPr lang="ru-RU"/>
        </a:p>
      </dgm:t>
    </dgm:pt>
    <dgm:pt modelId="{2534D380-845D-400C-A3A1-08FD001AF61F}">
      <dgm:prSet/>
      <dgm:spPr/>
      <dgm:t>
        <a:bodyPr/>
        <a:lstStyle/>
        <a:p>
          <a:endParaRPr lang="ru-RU"/>
        </a:p>
      </dgm:t>
    </dgm:pt>
    <dgm:pt modelId="{50AE04E1-5FD8-4501-8C0F-F1649C1F759B}" type="parTrans" cxnId="{0316BC66-5766-41CB-8D51-2FB91AD67EE8}">
      <dgm:prSet/>
      <dgm:spPr/>
      <dgm:t>
        <a:bodyPr/>
        <a:lstStyle/>
        <a:p>
          <a:endParaRPr lang="ru-RU"/>
        </a:p>
      </dgm:t>
    </dgm:pt>
    <dgm:pt modelId="{341D0132-3B03-41FD-A9D2-B8C26246D6F1}" type="sibTrans" cxnId="{0316BC66-5766-41CB-8D51-2FB91AD67EE8}">
      <dgm:prSet/>
      <dgm:spPr/>
      <dgm:t>
        <a:bodyPr/>
        <a:lstStyle/>
        <a:p>
          <a:endParaRPr lang="ru-RU"/>
        </a:p>
      </dgm:t>
    </dgm:pt>
    <dgm:pt modelId="{30B413EA-E539-454E-88E8-E58FA020AA34}">
      <dgm:prSet/>
      <dgm:spPr/>
      <dgm:t>
        <a:bodyPr/>
        <a:lstStyle/>
        <a:p>
          <a:endParaRPr lang="ru-RU"/>
        </a:p>
      </dgm:t>
    </dgm:pt>
    <dgm:pt modelId="{FF490CFA-10E1-4FC0-A4C0-3CB36C467D59}" type="parTrans" cxnId="{7E91000E-71FD-4637-A764-DBA228A1C677}">
      <dgm:prSet/>
      <dgm:spPr/>
      <dgm:t>
        <a:bodyPr/>
        <a:lstStyle/>
        <a:p>
          <a:endParaRPr lang="ru-RU"/>
        </a:p>
      </dgm:t>
    </dgm:pt>
    <dgm:pt modelId="{D174BCA9-4054-430F-AF5B-F7918D806F32}" type="sibTrans" cxnId="{7E91000E-71FD-4637-A764-DBA228A1C677}">
      <dgm:prSet/>
      <dgm:spPr/>
      <dgm:t>
        <a:bodyPr/>
        <a:lstStyle/>
        <a:p>
          <a:endParaRPr lang="ru-RU"/>
        </a:p>
      </dgm:t>
    </dgm:pt>
    <dgm:pt modelId="{8AA33182-77EE-4040-9E14-D043D53F822A}">
      <dgm:prSet/>
      <dgm:spPr/>
      <dgm:t>
        <a:bodyPr/>
        <a:lstStyle/>
        <a:p>
          <a:endParaRPr lang="ru-RU"/>
        </a:p>
      </dgm:t>
    </dgm:pt>
    <dgm:pt modelId="{776D1D43-A45C-49F2-BD9E-814DB28D0647}" type="parTrans" cxnId="{07B52F3B-CDB1-4D4A-AFD2-9C6D30A789AE}">
      <dgm:prSet/>
      <dgm:spPr/>
      <dgm:t>
        <a:bodyPr/>
        <a:lstStyle/>
        <a:p>
          <a:endParaRPr lang="ru-RU"/>
        </a:p>
      </dgm:t>
    </dgm:pt>
    <dgm:pt modelId="{B145237E-30C2-4CE9-9174-6D103DEECD87}" type="sibTrans" cxnId="{07B52F3B-CDB1-4D4A-AFD2-9C6D30A789AE}">
      <dgm:prSet/>
      <dgm:spPr/>
      <dgm:t>
        <a:bodyPr/>
        <a:lstStyle/>
        <a:p>
          <a:endParaRPr lang="ru-RU"/>
        </a:p>
      </dgm:t>
    </dgm:pt>
    <dgm:pt modelId="{819D5105-C024-4DC4-97EF-BE3F3F1FB57B}">
      <dgm:prSet/>
      <dgm:spPr/>
      <dgm:t>
        <a:bodyPr/>
        <a:lstStyle/>
        <a:p>
          <a:endParaRPr lang="ru-RU"/>
        </a:p>
      </dgm:t>
    </dgm:pt>
    <dgm:pt modelId="{D2C1B4F2-B078-4B20-B647-0C1087AE3925}" type="parTrans" cxnId="{428C0190-7E65-456A-81F5-8149291B7DAD}">
      <dgm:prSet/>
      <dgm:spPr/>
      <dgm:t>
        <a:bodyPr/>
        <a:lstStyle/>
        <a:p>
          <a:endParaRPr lang="ru-RU"/>
        </a:p>
      </dgm:t>
    </dgm:pt>
    <dgm:pt modelId="{84E08DED-095F-49E6-B837-AC769FEBA9CD}" type="sibTrans" cxnId="{428C0190-7E65-456A-81F5-8149291B7DAD}">
      <dgm:prSet/>
      <dgm:spPr/>
      <dgm:t>
        <a:bodyPr/>
        <a:lstStyle/>
        <a:p>
          <a:endParaRPr lang="ru-RU"/>
        </a:p>
      </dgm:t>
    </dgm:pt>
    <dgm:pt modelId="{EB541CC9-5E80-498D-A9A2-1B7ECE5C39C5}">
      <dgm:prSet/>
      <dgm:spPr/>
      <dgm:t>
        <a:bodyPr/>
        <a:lstStyle/>
        <a:p>
          <a:endParaRPr lang="ru-RU"/>
        </a:p>
      </dgm:t>
    </dgm:pt>
    <dgm:pt modelId="{40D8E07E-2D2B-4AC8-94DD-663F08E797A9}" type="parTrans" cxnId="{E0D0E0F5-E31A-4BEB-811C-1D64DEAE3637}">
      <dgm:prSet/>
      <dgm:spPr/>
      <dgm:t>
        <a:bodyPr/>
        <a:lstStyle/>
        <a:p>
          <a:endParaRPr lang="ru-RU"/>
        </a:p>
      </dgm:t>
    </dgm:pt>
    <dgm:pt modelId="{C5076CDA-C27C-43C9-98B2-93AD96728A8B}" type="sibTrans" cxnId="{E0D0E0F5-E31A-4BEB-811C-1D64DEAE3637}">
      <dgm:prSet/>
      <dgm:spPr/>
      <dgm:t>
        <a:bodyPr/>
        <a:lstStyle/>
        <a:p>
          <a:endParaRPr lang="ru-RU"/>
        </a:p>
      </dgm:t>
    </dgm:pt>
    <dgm:pt modelId="{4D0E14BD-0676-4DA3-B3D7-0583FD1974B7}">
      <dgm:prSet/>
      <dgm:spPr/>
      <dgm:t>
        <a:bodyPr/>
        <a:lstStyle/>
        <a:p>
          <a:endParaRPr lang="ru-RU"/>
        </a:p>
      </dgm:t>
    </dgm:pt>
    <dgm:pt modelId="{8CED5698-1417-4BB7-AD74-D75383AEAF47}" type="parTrans" cxnId="{C0245C64-D384-4BE4-8A9C-AAE1BD5621EE}">
      <dgm:prSet/>
      <dgm:spPr/>
      <dgm:t>
        <a:bodyPr/>
        <a:lstStyle/>
        <a:p>
          <a:endParaRPr lang="ru-RU"/>
        </a:p>
      </dgm:t>
    </dgm:pt>
    <dgm:pt modelId="{B5A4987F-3F07-45BE-B423-C70CE5B2F058}" type="sibTrans" cxnId="{C0245C64-D384-4BE4-8A9C-AAE1BD5621EE}">
      <dgm:prSet/>
      <dgm:spPr/>
      <dgm:t>
        <a:bodyPr/>
        <a:lstStyle/>
        <a:p>
          <a:endParaRPr lang="ru-RU"/>
        </a:p>
      </dgm:t>
    </dgm:pt>
    <dgm:pt modelId="{69B853EC-334E-44A9-BE6D-C908E506B152}">
      <dgm:prSet/>
      <dgm:spPr/>
      <dgm:t>
        <a:bodyPr/>
        <a:lstStyle/>
        <a:p>
          <a:endParaRPr lang="ru-RU"/>
        </a:p>
      </dgm:t>
    </dgm:pt>
    <dgm:pt modelId="{8EB5B55D-72D2-4779-8B2B-87139F5873A8}" type="parTrans" cxnId="{2DC34E18-C5F7-4AA8-9593-9E7DBAC09B39}">
      <dgm:prSet/>
      <dgm:spPr/>
      <dgm:t>
        <a:bodyPr/>
        <a:lstStyle/>
        <a:p>
          <a:endParaRPr lang="ru-RU"/>
        </a:p>
      </dgm:t>
    </dgm:pt>
    <dgm:pt modelId="{65DB2ABD-0D56-4CD8-A480-39240AAC8B59}" type="sibTrans" cxnId="{2DC34E18-C5F7-4AA8-9593-9E7DBAC09B39}">
      <dgm:prSet/>
      <dgm:spPr/>
      <dgm:t>
        <a:bodyPr/>
        <a:lstStyle/>
        <a:p>
          <a:endParaRPr lang="ru-RU"/>
        </a:p>
      </dgm:t>
    </dgm:pt>
    <dgm:pt modelId="{35646504-B488-4080-9B73-54B4F5E09669}">
      <dgm:prSet/>
      <dgm:spPr/>
      <dgm:t>
        <a:bodyPr/>
        <a:lstStyle/>
        <a:p>
          <a:endParaRPr lang="ru-RU"/>
        </a:p>
      </dgm:t>
    </dgm:pt>
    <dgm:pt modelId="{9A7B94B7-EDAC-4EEA-AD09-E6760504D1F7}" type="parTrans" cxnId="{D4290354-94CA-4919-82A3-7638CC376A10}">
      <dgm:prSet/>
      <dgm:spPr/>
      <dgm:t>
        <a:bodyPr/>
        <a:lstStyle/>
        <a:p>
          <a:endParaRPr lang="ru-RU"/>
        </a:p>
      </dgm:t>
    </dgm:pt>
    <dgm:pt modelId="{BA510F94-A835-4424-8481-0438FAFDCB13}" type="sibTrans" cxnId="{D4290354-94CA-4919-82A3-7638CC376A10}">
      <dgm:prSet/>
      <dgm:spPr/>
      <dgm:t>
        <a:bodyPr/>
        <a:lstStyle/>
        <a:p>
          <a:endParaRPr lang="ru-RU"/>
        </a:p>
      </dgm:t>
    </dgm:pt>
    <dgm:pt modelId="{1814A5C0-4D9A-416B-8997-51B54E575308}">
      <dgm:prSet/>
      <dgm:spPr/>
      <dgm:t>
        <a:bodyPr/>
        <a:lstStyle/>
        <a:p>
          <a:endParaRPr lang="ru-RU"/>
        </a:p>
      </dgm:t>
    </dgm:pt>
    <dgm:pt modelId="{42626F58-9AF5-4901-9D36-6AEF76CF1606}" type="parTrans" cxnId="{DB589414-E9D0-474E-ABAD-F69032F2A74E}">
      <dgm:prSet/>
      <dgm:spPr/>
      <dgm:t>
        <a:bodyPr/>
        <a:lstStyle/>
        <a:p>
          <a:endParaRPr lang="ru-RU"/>
        </a:p>
      </dgm:t>
    </dgm:pt>
    <dgm:pt modelId="{EFD9E5F4-4980-4FB7-9DC4-2DD94F697830}" type="sibTrans" cxnId="{DB589414-E9D0-474E-ABAD-F69032F2A74E}">
      <dgm:prSet/>
      <dgm:spPr/>
      <dgm:t>
        <a:bodyPr/>
        <a:lstStyle/>
        <a:p>
          <a:endParaRPr lang="ru-RU"/>
        </a:p>
      </dgm:t>
    </dgm:pt>
    <dgm:pt modelId="{FF984FB1-C1EF-4230-B4D8-16D1D427AFC6}">
      <dgm:prSet/>
      <dgm:spPr/>
      <dgm:t>
        <a:bodyPr/>
        <a:lstStyle/>
        <a:p>
          <a:endParaRPr lang="ru-RU"/>
        </a:p>
      </dgm:t>
    </dgm:pt>
    <dgm:pt modelId="{6F70E2E8-99EA-4EE2-BFEE-E61DBBFC0C53}" type="parTrans" cxnId="{C46516F6-B965-41E9-8617-46CD52177BD4}">
      <dgm:prSet/>
      <dgm:spPr/>
      <dgm:t>
        <a:bodyPr/>
        <a:lstStyle/>
        <a:p>
          <a:endParaRPr lang="ru-RU"/>
        </a:p>
      </dgm:t>
    </dgm:pt>
    <dgm:pt modelId="{CC73C0C9-BE5D-47AE-A9A7-4DB72CC73DEF}" type="sibTrans" cxnId="{C46516F6-B965-41E9-8617-46CD52177BD4}">
      <dgm:prSet/>
      <dgm:spPr/>
      <dgm:t>
        <a:bodyPr/>
        <a:lstStyle/>
        <a:p>
          <a:endParaRPr lang="ru-RU"/>
        </a:p>
      </dgm:t>
    </dgm:pt>
    <dgm:pt modelId="{24FEEF6D-49A8-498C-AAC4-7437407725F9}">
      <dgm:prSet/>
      <dgm:spPr/>
      <dgm:t>
        <a:bodyPr/>
        <a:lstStyle/>
        <a:p>
          <a:endParaRPr lang="ru-RU"/>
        </a:p>
      </dgm:t>
    </dgm:pt>
    <dgm:pt modelId="{0A70CC6D-7AD8-4375-BB25-0D1FB1736CC4}" type="parTrans" cxnId="{B378549D-A872-4F82-919D-44D7115794D1}">
      <dgm:prSet/>
      <dgm:spPr/>
      <dgm:t>
        <a:bodyPr/>
        <a:lstStyle/>
        <a:p>
          <a:endParaRPr lang="ru-RU"/>
        </a:p>
      </dgm:t>
    </dgm:pt>
    <dgm:pt modelId="{97BAC882-E158-428E-A5DF-1AF01A965D84}" type="sibTrans" cxnId="{B378549D-A872-4F82-919D-44D7115794D1}">
      <dgm:prSet/>
      <dgm:spPr/>
      <dgm:t>
        <a:bodyPr/>
        <a:lstStyle/>
        <a:p>
          <a:endParaRPr lang="ru-RU"/>
        </a:p>
      </dgm:t>
    </dgm:pt>
    <dgm:pt modelId="{B73F7419-1CEF-49F1-BE73-ED8771278EC3}">
      <dgm:prSet/>
      <dgm:spPr/>
      <dgm:t>
        <a:bodyPr/>
        <a:lstStyle/>
        <a:p>
          <a:endParaRPr lang="ru-RU"/>
        </a:p>
      </dgm:t>
    </dgm:pt>
    <dgm:pt modelId="{A82A4D79-A1AD-4193-AD7A-FE33C5F70506}" type="parTrans" cxnId="{34E0B0D3-CDDC-4F22-AA2C-9071BC50F5F6}">
      <dgm:prSet/>
      <dgm:spPr/>
      <dgm:t>
        <a:bodyPr/>
        <a:lstStyle/>
        <a:p>
          <a:endParaRPr lang="ru-RU"/>
        </a:p>
      </dgm:t>
    </dgm:pt>
    <dgm:pt modelId="{4B16A76B-C5D1-4BB2-933F-CDB2735B65DD}" type="sibTrans" cxnId="{34E0B0D3-CDDC-4F22-AA2C-9071BC50F5F6}">
      <dgm:prSet/>
      <dgm:spPr/>
      <dgm:t>
        <a:bodyPr/>
        <a:lstStyle/>
        <a:p>
          <a:endParaRPr lang="ru-RU"/>
        </a:p>
      </dgm:t>
    </dgm:pt>
    <dgm:pt modelId="{3AFADD35-BDB0-44F6-AF99-1C792EE34E6F}">
      <dgm:prSet/>
      <dgm:spPr/>
      <dgm:t>
        <a:bodyPr/>
        <a:lstStyle/>
        <a:p>
          <a:endParaRPr lang="ru-RU"/>
        </a:p>
      </dgm:t>
    </dgm:pt>
    <dgm:pt modelId="{7BD86D52-9963-474B-9B78-931899459C8B}" type="parTrans" cxnId="{69178CFB-2FC3-47C0-AC55-2EDE9857D5A8}">
      <dgm:prSet/>
      <dgm:spPr/>
      <dgm:t>
        <a:bodyPr/>
        <a:lstStyle/>
        <a:p>
          <a:endParaRPr lang="ru-RU"/>
        </a:p>
      </dgm:t>
    </dgm:pt>
    <dgm:pt modelId="{6C8E9791-5454-4780-B161-3A34B92C5D7D}" type="sibTrans" cxnId="{69178CFB-2FC3-47C0-AC55-2EDE9857D5A8}">
      <dgm:prSet/>
      <dgm:spPr/>
      <dgm:t>
        <a:bodyPr/>
        <a:lstStyle/>
        <a:p>
          <a:endParaRPr lang="ru-RU"/>
        </a:p>
      </dgm:t>
    </dgm:pt>
    <dgm:pt modelId="{483E1668-9063-4774-90A1-E0CDEFCB04CB}" type="pres">
      <dgm:prSet presAssocID="{DD23DB4D-A057-4827-AF6D-D638920840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86C86-B8BF-428D-B0BE-AB61F16614A3}" type="pres">
      <dgm:prSet presAssocID="{FB8CAD78-287E-4894-85D4-AEE62C378C9C}" presName="upArrow" presStyleLbl="node1" presStyleIdx="0" presStyleCnt="2"/>
      <dgm:spPr>
        <a:solidFill>
          <a:srgbClr val="92D050"/>
        </a:solidFill>
      </dgm:spPr>
    </dgm:pt>
    <dgm:pt modelId="{17C0B0A2-BFE6-4775-B2D3-F7197C492D16}" type="pres">
      <dgm:prSet presAssocID="{FB8CAD78-287E-4894-85D4-AEE62C378C9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CA4E3-BE7C-47E8-AE16-0555976FA1E6}" type="pres">
      <dgm:prSet presAssocID="{730FBBD0-7842-4EA2-9FB2-613EDB7E476C}" presName="downArrow" presStyleLbl="node1" presStyleIdx="1" presStyleCnt="2"/>
      <dgm:spPr>
        <a:solidFill>
          <a:srgbClr val="FFC000"/>
        </a:solidFill>
      </dgm:spPr>
    </dgm:pt>
    <dgm:pt modelId="{184DE62C-A15B-4B32-9715-0C6017DF2DFF}" type="pres">
      <dgm:prSet presAssocID="{730FBBD0-7842-4EA2-9FB2-613EDB7E476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1DC85-1E44-4523-9465-0724227470A0}" srcId="{DD23DB4D-A057-4827-AF6D-D63892084054}" destId="{D57679DF-55F0-4ED1-8A8C-BCAB0BE8CCE2}" srcOrd="8" destOrd="0" parTransId="{AF1E3261-0F12-4EB9-8A0F-2E65D89DA4B2}" sibTransId="{87D111F8-53CE-407A-A8B8-AB5CF820AF9B}"/>
    <dgm:cxn modelId="{5F38E918-3098-40B0-A04F-A6BCEADB7111}" srcId="{DD23DB4D-A057-4827-AF6D-D63892084054}" destId="{D31CC379-DF2E-487F-9F1B-DD238BB751A3}" srcOrd="9" destOrd="0" parTransId="{73955364-A1A9-461C-9A30-181410C1D438}" sibTransId="{39F27BED-09C9-4C85-BC69-FE4A85E20E02}"/>
    <dgm:cxn modelId="{07B52F3B-CDB1-4D4A-AFD2-9C6D30A789AE}" srcId="{DD23DB4D-A057-4827-AF6D-D63892084054}" destId="{8AA33182-77EE-4040-9E14-D043D53F822A}" srcOrd="15" destOrd="0" parTransId="{776D1D43-A45C-49F2-BD9E-814DB28D0647}" sibTransId="{B145237E-30C2-4CE9-9174-6D103DEECD87}"/>
    <dgm:cxn modelId="{4C973748-82F1-4E09-8B89-F3F2593D96A5}" srcId="{DD23DB4D-A057-4827-AF6D-D63892084054}" destId="{0C212754-B708-4A3E-827B-6C6E3F46A426}" srcOrd="3" destOrd="0" parTransId="{18863106-AD4E-4232-9223-3AFB2225BF81}" sibTransId="{72E57D66-2627-4D57-8538-ED2C0ABFEC0A}"/>
    <dgm:cxn modelId="{0316BC66-5766-41CB-8D51-2FB91AD67EE8}" srcId="{DD23DB4D-A057-4827-AF6D-D63892084054}" destId="{2534D380-845D-400C-A3A1-08FD001AF61F}" srcOrd="13" destOrd="0" parTransId="{50AE04E1-5FD8-4501-8C0F-F1649C1F759B}" sibTransId="{341D0132-3B03-41FD-A9D2-B8C26246D6F1}"/>
    <dgm:cxn modelId="{7E91000E-71FD-4637-A764-DBA228A1C677}" srcId="{DD23DB4D-A057-4827-AF6D-D63892084054}" destId="{30B413EA-E539-454E-88E8-E58FA020AA34}" srcOrd="14" destOrd="0" parTransId="{FF490CFA-10E1-4FC0-A4C0-3CB36C467D59}" sibTransId="{D174BCA9-4054-430F-AF5B-F7918D806F32}"/>
    <dgm:cxn modelId="{C46516F6-B965-41E9-8617-46CD52177BD4}" srcId="{DD23DB4D-A057-4827-AF6D-D63892084054}" destId="{FF984FB1-C1EF-4230-B4D8-16D1D427AFC6}" srcOrd="22" destOrd="0" parTransId="{6F70E2E8-99EA-4EE2-BFEE-E61DBBFC0C53}" sibTransId="{CC73C0C9-BE5D-47AE-A9A7-4DB72CC73DEF}"/>
    <dgm:cxn modelId="{AEDB7F5E-219C-4F7B-99E8-6AF53F5D1365}" srcId="{DD23DB4D-A057-4827-AF6D-D63892084054}" destId="{54355D03-729C-47F5-B29A-6BD76CA34D5B}" srcOrd="12" destOrd="0" parTransId="{2889E938-251D-4807-A729-D281E66359F0}" sibTransId="{A411FC20-C6C1-46E1-BDBA-139ACA77D9E8}"/>
    <dgm:cxn modelId="{E0D0E0F5-E31A-4BEB-811C-1D64DEAE3637}" srcId="{DD23DB4D-A057-4827-AF6D-D63892084054}" destId="{EB541CC9-5E80-498D-A9A2-1B7ECE5C39C5}" srcOrd="17" destOrd="0" parTransId="{40D8E07E-2D2B-4AC8-94DD-663F08E797A9}" sibTransId="{C5076CDA-C27C-43C9-98B2-93AD96728A8B}"/>
    <dgm:cxn modelId="{0F84CA5D-9951-4DD0-AD6D-90105830C776}" type="presOf" srcId="{730FBBD0-7842-4EA2-9FB2-613EDB7E476C}" destId="{184DE62C-A15B-4B32-9715-0C6017DF2DFF}" srcOrd="0" destOrd="0" presId="urn:microsoft.com/office/officeart/2005/8/layout/arrow4"/>
    <dgm:cxn modelId="{69178CFB-2FC3-47C0-AC55-2EDE9857D5A8}" srcId="{DD23DB4D-A057-4827-AF6D-D63892084054}" destId="{3AFADD35-BDB0-44F6-AF99-1C792EE34E6F}" srcOrd="25" destOrd="0" parTransId="{7BD86D52-9963-474B-9B78-931899459C8B}" sibTransId="{6C8E9791-5454-4780-B161-3A34B92C5D7D}"/>
    <dgm:cxn modelId="{C0E764C1-4F8B-44A8-B77A-824E05B0350C}" type="presOf" srcId="{FB8CAD78-287E-4894-85D4-AEE62C378C9C}" destId="{17C0B0A2-BFE6-4775-B2D3-F7197C492D16}" srcOrd="0" destOrd="0" presId="urn:microsoft.com/office/officeart/2005/8/layout/arrow4"/>
    <dgm:cxn modelId="{F0BA0EEA-D39F-4D57-8C91-1C1F8146A7B5}" srcId="{DD23DB4D-A057-4827-AF6D-D63892084054}" destId="{FB8CAD78-287E-4894-85D4-AEE62C378C9C}" srcOrd="0" destOrd="0" parTransId="{186D7D9B-1035-4D80-A1F8-851D925BADDB}" sibTransId="{C0D5EA07-8EF0-4F81-87B4-9BE175099922}"/>
    <dgm:cxn modelId="{534F6CA8-FDD2-44A3-B2EF-9BEA821F95A8}" srcId="{DD23DB4D-A057-4827-AF6D-D63892084054}" destId="{89D51D03-9C4F-4AD1-A42D-10E773253216}" srcOrd="11" destOrd="0" parTransId="{ED4D8C1E-0B2A-4926-94E1-E7C57C00E1C2}" sibTransId="{6ED49E3F-66A7-421F-92D9-E31039C1FCF0}"/>
    <dgm:cxn modelId="{D4290354-94CA-4919-82A3-7638CC376A10}" srcId="{DD23DB4D-A057-4827-AF6D-D63892084054}" destId="{35646504-B488-4080-9B73-54B4F5E09669}" srcOrd="20" destOrd="0" parTransId="{9A7B94B7-EDAC-4EEA-AD09-E6760504D1F7}" sibTransId="{BA510F94-A835-4424-8481-0438FAFDCB13}"/>
    <dgm:cxn modelId="{B70874DA-D392-4E68-8C2C-6757EE65CB95}" srcId="{DD23DB4D-A057-4827-AF6D-D63892084054}" destId="{730FBBD0-7842-4EA2-9FB2-613EDB7E476C}" srcOrd="1" destOrd="0" parTransId="{E3AD0E8C-A2E0-422A-8444-DC6454420540}" sibTransId="{727293C4-6AB2-4E3B-A8A3-468730C9EA62}"/>
    <dgm:cxn modelId="{89F4D129-D6D6-4F81-BFB6-D6EC195C1199}" srcId="{DD23DB4D-A057-4827-AF6D-D63892084054}" destId="{B7A6F60B-0F3D-478A-8BC7-50F31EBE9634}" srcOrd="6" destOrd="0" parTransId="{693FDD2C-43BB-4875-B82E-600956FD0BE7}" sibTransId="{84F68427-4577-4DF2-B2B4-FA56BBC75EA4}"/>
    <dgm:cxn modelId="{C0245C64-D384-4BE4-8A9C-AAE1BD5621EE}" srcId="{DD23DB4D-A057-4827-AF6D-D63892084054}" destId="{4D0E14BD-0676-4DA3-B3D7-0583FD1974B7}" srcOrd="18" destOrd="0" parTransId="{8CED5698-1417-4BB7-AD74-D75383AEAF47}" sibTransId="{B5A4987F-3F07-45BE-B423-C70CE5B2F058}"/>
    <dgm:cxn modelId="{DB589414-E9D0-474E-ABAD-F69032F2A74E}" srcId="{DD23DB4D-A057-4827-AF6D-D63892084054}" destId="{1814A5C0-4D9A-416B-8997-51B54E575308}" srcOrd="21" destOrd="0" parTransId="{42626F58-9AF5-4901-9D36-6AEF76CF1606}" sibTransId="{EFD9E5F4-4980-4FB7-9DC4-2DD94F697830}"/>
    <dgm:cxn modelId="{34E0B0D3-CDDC-4F22-AA2C-9071BC50F5F6}" srcId="{DD23DB4D-A057-4827-AF6D-D63892084054}" destId="{B73F7419-1CEF-49F1-BE73-ED8771278EC3}" srcOrd="24" destOrd="0" parTransId="{A82A4D79-A1AD-4193-AD7A-FE33C5F70506}" sibTransId="{4B16A76B-C5D1-4BB2-933F-CDB2735B65DD}"/>
    <dgm:cxn modelId="{1F975F82-3DB4-4B04-AB56-313B16CF734C}" srcId="{DD23DB4D-A057-4827-AF6D-D63892084054}" destId="{03954074-1A78-460B-A876-F6C204785B1F}" srcOrd="2" destOrd="0" parTransId="{31A55395-9068-4267-A513-CEFB8429E1E7}" sibTransId="{39EC4F9C-2D72-4BD6-9804-A33192C19D3D}"/>
    <dgm:cxn modelId="{8AC46F20-9DC9-46FB-8D82-EF68FA5FBBAF}" srcId="{DD23DB4D-A057-4827-AF6D-D63892084054}" destId="{3138C10C-1068-481C-AAD0-B7107BC9A7E0}" srcOrd="10" destOrd="0" parTransId="{DE44CE79-9905-4B73-8503-BA2E883D7FED}" sibTransId="{FE69A9EE-28AB-4128-BA9D-537A707AF116}"/>
    <dgm:cxn modelId="{2DC34E18-C5F7-4AA8-9593-9E7DBAC09B39}" srcId="{DD23DB4D-A057-4827-AF6D-D63892084054}" destId="{69B853EC-334E-44A9-BE6D-C908E506B152}" srcOrd="19" destOrd="0" parTransId="{8EB5B55D-72D2-4779-8B2B-87139F5873A8}" sibTransId="{65DB2ABD-0D56-4CD8-A480-39240AAC8B59}"/>
    <dgm:cxn modelId="{48E60B55-EAC7-48A8-BA2A-88958118648C}" srcId="{DD23DB4D-A057-4827-AF6D-D63892084054}" destId="{500839AD-8D4E-4880-8578-3F82084C1010}" srcOrd="7" destOrd="0" parTransId="{741EE5DD-BFB8-4368-82BC-EAF8D0DE2BD0}" sibTransId="{594DD1E2-65BC-4299-816C-D303C42C6563}"/>
    <dgm:cxn modelId="{B378549D-A872-4F82-919D-44D7115794D1}" srcId="{DD23DB4D-A057-4827-AF6D-D63892084054}" destId="{24FEEF6D-49A8-498C-AAC4-7437407725F9}" srcOrd="23" destOrd="0" parTransId="{0A70CC6D-7AD8-4375-BB25-0D1FB1736CC4}" sibTransId="{97BAC882-E158-428E-A5DF-1AF01A965D84}"/>
    <dgm:cxn modelId="{AE87AF2A-9139-4E6E-8359-6D52DC632434}" srcId="{DD23DB4D-A057-4827-AF6D-D63892084054}" destId="{B58EB398-7117-421D-ABE5-4DD11EFF56A5}" srcOrd="4" destOrd="0" parTransId="{3B8F662A-C1AA-4349-83A0-3BF07B49FA2B}" sibTransId="{FFE90127-610C-4BDF-A61E-ED46FC23B680}"/>
    <dgm:cxn modelId="{2FB4A586-69FC-4EA5-9335-D3E7EF510030}" type="presOf" srcId="{DD23DB4D-A057-4827-AF6D-D63892084054}" destId="{483E1668-9063-4774-90A1-E0CDEFCB04CB}" srcOrd="0" destOrd="0" presId="urn:microsoft.com/office/officeart/2005/8/layout/arrow4"/>
    <dgm:cxn modelId="{7C5F48AF-A50E-40FF-9871-2CA5721CE459}" srcId="{DD23DB4D-A057-4827-AF6D-D63892084054}" destId="{DAE3A9F5-AC33-45B0-B88E-60C3D578504B}" srcOrd="5" destOrd="0" parTransId="{A7E5CB2A-D2BE-4717-95EE-2148B745A6D2}" sibTransId="{365C4DA8-3A72-42E2-B5C8-8C18A0CF96B3}"/>
    <dgm:cxn modelId="{428C0190-7E65-456A-81F5-8149291B7DAD}" srcId="{DD23DB4D-A057-4827-AF6D-D63892084054}" destId="{819D5105-C024-4DC4-97EF-BE3F3F1FB57B}" srcOrd="16" destOrd="0" parTransId="{D2C1B4F2-B078-4B20-B647-0C1087AE3925}" sibTransId="{84E08DED-095F-49E6-B837-AC769FEBA9CD}"/>
    <dgm:cxn modelId="{A16D206D-5C3C-4B5A-BC2B-958948C26E32}" type="presParOf" srcId="{483E1668-9063-4774-90A1-E0CDEFCB04CB}" destId="{E2F86C86-B8BF-428D-B0BE-AB61F16614A3}" srcOrd="0" destOrd="0" presId="urn:microsoft.com/office/officeart/2005/8/layout/arrow4"/>
    <dgm:cxn modelId="{0439999A-8C5C-48A4-8591-AFBA9927986C}" type="presParOf" srcId="{483E1668-9063-4774-90A1-E0CDEFCB04CB}" destId="{17C0B0A2-BFE6-4775-B2D3-F7197C492D16}" srcOrd="1" destOrd="0" presId="urn:microsoft.com/office/officeart/2005/8/layout/arrow4"/>
    <dgm:cxn modelId="{D4A5C6E5-9B50-4653-9481-D7E4AE0945A1}" type="presParOf" srcId="{483E1668-9063-4774-90A1-E0CDEFCB04CB}" destId="{829CA4E3-BE7C-47E8-AE16-0555976FA1E6}" srcOrd="2" destOrd="0" presId="urn:microsoft.com/office/officeart/2005/8/layout/arrow4"/>
    <dgm:cxn modelId="{5052CC7A-A83C-4985-BDBD-BC06706C2848}" type="presParOf" srcId="{483E1668-9063-4774-90A1-E0CDEFCB04CB}" destId="{184DE62C-A15B-4B32-9715-0C6017DF2DFF}" srcOrd="3" destOrd="0" presId="urn:microsoft.com/office/officeart/2005/8/layout/arrow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CAC5-751A-439F-8BAD-7FB646317A8E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5DC94-0851-450E-AA0E-CC613E02C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5DC94-0851-450E-AA0E-CC613E02C1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3505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Урок развития речи по русскому языку в 6 классе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Тема: </a:t>
            </a:r>
            <a:r>
              <a:rPr lang="ru-RU" b="1" u="sng" dirty="0" smtClean="0">
                <a:solidFill>
                  <a:srgbClr val="FFFF00"/>
                </a:solidFill>
              </a:rPr>
              <a:t>Описание помещения  как приём характеристики  его обитателя (хозяина)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Учитель русского языка и литературы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 МОУ СОШ №60 г.Улан-Удэ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Шитикова</a:t>
            </a:r>
            <a:r>
              <a:rPr lang="ru-RU" b="1" dirty="0" smtClean="0">
                <a:solidFill>
                  <a:srgbClr val="FFC000"/>
                </a:solidFill>
              </a:rPr>
              <a:t> Галина Ивановна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38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Домик куклы </a:t>
            </a:r>
            <a:r>
              <a:rPr lang="ru-RU" sz="6000" b="1" dirty="0" err="1" smtClean="0">
                <a:solidFill>
                  <a:srgbClr val="FFFF00"/>
                </a:solidFill>
              </a:rPr>
              <a:t>Барби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P12300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Интерьер домика </a:t>
            </a:r>
            <a:r>
              <a:rPr lang="ru-RU" b="1" dirty="0" err="1" smtClean="0">
                <a:solidFill>
                  <a:srgbClr val="FFFF00"/>
                </a:solidFill>
              </a:rPr>
              <a:t>Барби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123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848600" cy="2762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Обычно дом становится похож на тех, кто в нём живет…                                                                            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	(М.Рощин)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У писателей есть даже такой </a:t>
            </a:r>
            <a:r>
              <a:rPr lang="ru-RU" sz="3600" b="1" u="sng" dirty="0" smtClean="0">
                <a:solidFill>
                  <a:srgbClr val="7030A0"/>
                </a:solidFill>
              </a:rPr>
              <a:t>приём</a:t>
            </a:r>
            <a:r>
              <a:rPr lang="ru-RU" sz="3600" b="1" dirty="0" smtClean="0">
                <a:solidFill>
                  <a:srgbClr val="7030A0"/>
                </a:solidFill>
              </a:rPr>
              <a:t>: описав дом, дать тем самым характеристику хозяевам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65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План описательного текста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(описание каморки Герасима)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C3399"/>
                </a:solidFill>
              </a:rPr>
              <a:t>Памятка «Как написать сочинение-описание помещения».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Работая над сочинением-описанием помещения, помните о последовательности изложения материала! Очень часто учащиеся допускают ошибки, "перескакивая" при описании с предмета на предмет, например: пол, стены, мебель, окно, описание того, что висит на стенах и т.д. Чтобы этого не случилось, обязательно составьте план, затем систематизируйте собранные материалы (т.е. приведите все записи в определенный порядок, сгруппируйте в соответствии с планом).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Примерный план описания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I. Помещение.</a:t>
            </a:r>
          </a:p>
          <a:p>
            <a:pPr lvl="0">
              <a:buNone/>
            </a:pPr>
            <a:r>
              <a:rPr lang="ru-RU" sz="4400" dirty="0" smtClean="0"/>
              <a:t>1.Размеры комнаты.</a:t>
            </a:r>
          </a:p>
          <a:p>
            <a:pPr lvl="0">
              <a:buNone/>
            </a:pPr>
            <a:r>
              <a:rPr lang="ru-RU" sz="4400" dirty="0" smtClean="0"/>
              <a:t>2.Стены.</a:t>
            </a:r>
          </a:p>
          <a:p>
            <a:pPr lvl="0">
              <a:buNone/>
            </a:pPr>
            <a:r>
              <a:rPr lang="ru-RU" sz="4400" dirty="0" smtClean="0"/>
              <a:t>3.Окно.</a:t>
            </a:r>
          </a:p>
          <a:p>
            <a:pPr lvl="0">
              <a:buNone/>
            </a:pPr>
            <a:r>
              <a:rPr lang="ru-RU" sz="4400" dirty="0" smtClean="0"/>
              <a:t>4.Полы.</a:t>
            </a:r>
          </a:p>
          <a:p>
            <a:pPr>
              <a:buNone/>
            </a:pPr>
            <a:r>
              <a:rPr lang="ru-RU" sz="4400" dirty="0" smtClean="0"/>
              <a:t>II. Мебель.</a:t>
            </a:r>
          </a:p>
          <a:p>
            <a:pPr>
              <a:buNone/>
            </a:pPr>
            <a:r>
              <a:rPr lang="ru-RU" sz="4400" dirty="0" smtClean="0"/>
              <a:t>1.Стол.</a:t>
            </a:r>
          </a:p>
          <a:p>
            <a:pPr lvl="0">
              <a:buNone/>
            </a:pPr>
            <a:r>
              <a:rPr lang="ru-RU" sz="4400" dirty="0" smtClean="0"/>
              <a:t>2.Стулья.</a:t>
            </a:r>
          </a:p>
          <a:p>
            <a:pPr lvl="0">
              <a:buNone/>
            </a:pPr>
            <a:r>
              <a:rPr lang="ru-RU" sz="4400" dirty="0" smtClean="0"/>
              <a:t>3.Диван.</a:t>
            </a:r>
          </a:p>
          <a:p>
            <a:pPr lvl="0">
              <a:buNone/>
            </a:pPr>
            <a:r>
              <a:rPr lang="ru-RU" sz="4400" dirty="0" smtClean="0"/>
              <a:t>4.Шкаф.</a:t>
            </a:r>
          </a:p>
          <a:p>
            <a:pPr>
              <a:buNone/>
            </a:pPr>
            <a:r>
              <a:rPr lang="ru-RU" sz="4400" dirty="0" smtClean="0"/>
              <a:t>III. Вывод  (в зависимости от замысла пишущего: "Я очень люблю свою комнату", "Вот в таком доме хотелось бы мне жить", "Вот так выглядит моя комната в новой квартире" и т.п.).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4800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</a:t>
            </a:r>
            <a:r>
              <a:rPr lang="ru-RU" b="1" dirty="0" smtClean="0">
                <a:solidFill>
                  <a:srgbClr val="FF0000"/>
                </a:solidFill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Напишите сочинение-описание помещения, включите в него «говорящие детали», чтобы можно было увидеть и понять героя.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248</Words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Урок развития речи по русскому языку в 6 классе Тема: Описание помещения  как приём характеристики  его обитателя (хозяина) </vt:lpstr>
      <vt:lpstr>Слайд 2</vt:lpstr>
      <vt:lpstr>Домик куклы Барби</vt:lpstr>
      <vt:lpstr>Интерьер домика Барби</vt:lpstr>
      <vt:lpstr> Обычно дом становится похож на тех, кто в нём живет…                                                                                   (М.Рощин) </vt:lpstr>
      <vt:lpstr> План описательного текста  (описание каморки Герасима) </vt:lpstr>
      <vt:lpstr> Памятка «Как написать сочинение-описание помещения». </vt:lpstr>
      <vt:lpstr> Примерный план описания </vt:lpstr>
      <vt:lpstr>Домашнее задание    Напишите сочинение-описание помещения, включите в него «говорящие детали», чтобы можно было увидеть и понять героя.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развития речи по русскому языку в 6 классе Тема: Описание помещения  как приём характеристики  его обитателя (хозяина) </dc:title>
  <cp:lastModifiedBy>Шитикова</cp:lastModifiedBy>
  <cp:revision>13</cp:revision>
  <dcterms:modified xsi:type="dcterms:W3CDTF">2010-01-28T20:25:52Z</dcterms:modified>
</cp:coreProperties>
</file>