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1400B-542A-4ECF-9D36-1045E5B51F90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59442-72F4-4BD2-984A-7C20F1070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9442-72F4-4BD2-984A-7C20F107042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9442-72F4-4BD2-984A-7C20F107042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59442-72F4-4BD2-984A-7C20F107042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E54137E-F34C-48E9-B484-F25AFC5BA0AF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5A18369-752E-478A-8B58-7DD80B3C1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91;&#1079;&#1099;&#1082;&#1072;\&#1044;&#1077;&#1090;&#1089;&#1082;&#1080;&#1077;_&#1087;&#1077;&#1089;&#1077;&#1085;&#1082;&#1080;\&#1044;&#1077;&#1090;&#1089;&#1082;&#1080;&#1081;%20&#1089;&#1073;&#1086;&#1088;&#1085;&#1080;&#1082;\070%20&#1042;&#1077;&#1089;&#1077;&#1083;&#1072;&#1103;%20&#1079;&#1072;&#1088;&#1103;&#1076;&#1082;&#1072;.mp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166"/>
            <a:ext cx="6400800" cy="6143668"/>
          </a:xfrm>
        </p:spPr>
        <p:txBody>
          <a:bodyPr>
            <a:normAutofit lnSpcReduction="1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Всё ли мы знаем о жизни на Земле?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Ключ к тесту.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вариант.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А).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 Б)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II.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Всем живым организмам приходится столкнутся 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неблагоприятными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жизни условиями.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2. Всё, что окружает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живой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организм, называют средой его обитания.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 Одни живые организмы приспосабливаются к 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неблагоприятным условиям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, другие – погибают.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Придумать рассказа о происхождение жизни на Земле. 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«Век живи -  </a:t>
            </a:r>
          </a:p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век учись».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Цели урока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Проверить усвоения ведущих понятий курса, характеризующих суть живого и  «закона»  жизни на Земле в целом;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Развить навыки системного мышления  - умение видеть в частном примере  проявления общих закономерностей;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Формировать научное мировоззрение о взаимосвязи живых организмов и жизни на Земле как целостной системы.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Задачи урока</a:t>
            </a:r>
            <a:r>
              <a:rPr lang="ru-RU" u="sng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Изучить суть «жизни на Земле» в целом;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Придти к логическому ответу на поставленный вопрос;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Развивать навыки работы в группах, познакомить в игровой форме с законами жизни.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Фронтальная беседа с классом. Вопросы: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Назовите свойства живых организмов?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Из чего произошла жизнь?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Какое строение имели первые существа?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4. Из чего состоят все ныне живущие организмы на Земле? 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Физкультминутка.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Сейчас мы поиграем в игру « Деревья- кустарники - травы». Когда услышите название дерева – руки поднимите вверх;  название кустарника основная стойка, название травянистого растения – присядьте. Тополь, одуванчик, шиповник, ель, смородина, ромашка, дуб, подорожник, крыжовник.</a:t>
            </a:r>
          </a:p>
          <a:p>
            <a:endParaRPr lang="ru-RU" dirty="0"/>
          </a:p>
        </p:txBody>
      </p:sp>
      <p:pic>
        <p:nvPicPr>
          <p:cNvPr id="4" name="070 Веселая заряд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15272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5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Тест.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вариант.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Выберите один правильный ответ: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Как называется наука о живом?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зоология; Б) ботаника; В) биология;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экология.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Сколько родителей участвует в бесполом размножение: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1; Б) 2; В) 3; Г) 4.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Вставьте слова в предложения: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Нас окружает неживая и ….. природа.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 Чем большая часть потомства может погибнуть, тем больше его производит ……….. …….     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Любой организм производит …….. больше, чем его выживает. 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Тест.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вариант.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Выберите один правильный ответ: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Сколько слониха рождает слонят через четыре года?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1; Б) 2; В) 3;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4.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Сколько родителей участвует в половом размножение: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1; Б) 2; В) 3; Г) 4.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Вставьте слова в предложения: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Всем живым организмам приходится столкнутся с ………… для жизни условиями.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 Всё, что окружает ….. организм, называют средой его обитания.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Одни живые организмы приспосабливаются к  ...............  ………  , другие – погибают.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Ключ к тесту.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вариант.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А).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Нас окружает неживая и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живая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природа.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Чем большая часть потомства может погибнуть, тем больше его производит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родительский организм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  Любой организм производит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потомства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больше, чем его выживает.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155</TotalTime>
  <Words>548</Words>
  <Application>Microsoft Office PowerPoint</Application>
  <PresentationFormat>Экран (4:3)</PresentationFormat>
  <Paragraphs>65</Paragraphs>
  <Slides>11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     </vt:lpstr>
      <vt:lpstr>        </vt:lpstr>
      <vt:lpstr>Цели урока: </vt:lpstr>
      <vt:lpstr>Задачи урока: </vt:lpstr>
      <vt:lpstr>Фронтальная беседа с классом. Вопросы: </vt:lpstr>
      <vt:lpstr>Физкультминутка.</vt:lpstr>
      <vt:lpstr>Тест.  I вариант.</vt:lpstr>
      <vt:lpstr>Тест.  II вариант.</vt:lpstr>
      <vt:lpstr>Ключ к тесту. I вариант.</vt:lpstr>
      <vt:lpstr>Ключ к тесту. II вариант.</vt:lpstr>
      <vt:lpstr>Домашнее задание.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Демонстрационно-бесплатная версия</dc:creator>
  <cp:lastModifiedBy>Демонстрационно-бесплатная версия</cp:lastModifiedBy>
  <cp:revision>19</cp:revision>
  <dcterms:created xsi:type="dcterms:W3CDTF">2010-01-31T10:17:43Z</dcterms:created>
  <dcterms:modified xsi:type="dcterms:W3CDTF">2010-01-31T13:06:14Z</dcterms:modified>
</cp:coreProperties>
</file>