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76" r:id="rId6"/>
    <p:sldId id="265" r:id="rId7"/>
    <p:sldId id="277" r:id="rId8"/>
    <p:sldId id="275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eb.ru/wiki/%D0%90%D0%BF%D0%B0%D1%82%D0%B8%D1%82" TargetMode="External"/><Relationship Id="rId2" Type="http://schemas.openxmlformats.org/officeDocument/2006/relationships/hyperlink" Target="http://wiki.web.ru/wiki/%D0%9E%D1%81%D0%B0%D0%B4%D0%BE%D1%87%D0%BD%D1%8B%D0%B5_%D0%B3%D0%BE%D1%80%D0%BD%D1%8B%D0%B5_%D0%BF%D0%BE%D1%80%D0%BE%D0%B4%D1%8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eb.ru/wiki/%D0%90%D0%BF%D0%B0%D1%82%D0%B8%D1%82" TargetMode="External"/><Relationship Id="rId2" Type="http://schemas.openxmlformats.org/officeDocument/2006/relationships/hyperlink" Target="http://wiki.web.ru/wiki/%D0%9E%D1%81%D0%B0%D0%B4%D0%BE%D1%87%D0%BD%D1%8B%D0%B5_%D0%B3%D0%BE%D1%80%D0%BD%D1%8B%D0%B5_%D0%BF%D0%BE%D1%80%D0%BE%D0%B4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Кислые соли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кислые соли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gray">
          <a:xfrm>
            <a:off x="214282" y="65722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Это - Кислые соли</a:t>
            </a: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3042" y="1571613"/>
          <a:ext cx="7043758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879"/>
                <a:gridCol w="3521879"/>
              </a:tblGrid>
              <a:tr h="904495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HCO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Гидрокарбонат магния </a:t>
                      </a:r>
                      <a:endParaRPr lang="ru-RU" dirty="0"/>
                    </a:p>
                  </a:txBody>
                  <a:tcPr/>
                </a:tc>
              </a:tr>
              <a:tr h="904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NaHSO</a:t>
                      </a:r>
                      <a:r>
                        <a:rPr lang="en-US" sz="18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Гидросульфит</a:t>
                      </a:r>
                      <a:r>
                        <a:rPr lang="ru-RU" baseline="0" dirty="0" smtClean="0"/>
                        <a:t> натрия</a:t>
                      </a:r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CaHPO</a:t>
                      </a:r>
                      <a:r>
                        <a:rPr lang="en-US" b="1" baseline="-25000" dirty="0" smtClean="0"/>
                        <a:t>4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Гидрофосфат</a:t>
                      </a:r>
                      <a:r>
                        <a:rPr lang="ru-RU" dirty="0" smtClean="0"/>
                        <a:t> кальция</a:t>
                      </a:r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Al(HS)</a:t>
                      </a:r>
                      <a:r>
                        <a:rPr lang="en-US" b="1" baseline="-25000" dirty="0" smtClean="0"/>
                        <a:t>3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Гидросульфид алюминия</a:t>
                      </a:r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KH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baseline="0" dirty="0" smtClean="0"/>
                        <a:t>PO</a:t>
                      </a:r>
                      <a:r>
                        <a:rPr lang="en-US" b="1" baseline="-25000" dirty="0" smtClean="0"/>
                        <a:t>4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Дигидрофосфат</a:t>
                      </a:r>
                      <a:r>
                        <a:rPr lang="ru-RU" dirty="0" smtClean="0"/>
                        <a:t> калия</a:t>
                      </a:r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Fe(HSO</a:t>
                      </a:r>
                      <a:r>
                        <a:rPr lang="en-US" b="1" baseline="-25000" dirty="0" smtClean="0"/>
                        <a:t>4</a:t>
                      </a:r>
                      <a:r>
                        <a:rPr lang="en-US" b="1" baseline="0" dirty="0" smtClean="0"/>
                        <a:t>)</a:t>
                      </a:r>
                      <a:r>
                        <a:rPr lang="en-US" b="1" baseline="-25000" dirty="0" smtClean="0"/>
                        <a:t>2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Гидрофосфат</a:t>
                      </a:r>
                      <a:r>
                        <a:rPr lang="ru-RU" dirty="0" smtClean="0"/>
                        <a:t> железа </a:t>
                      </a:r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LiHCO</a:t>
                      </a:r>
                      <a:r>
                        <a:rPr lang="en-US" b="1" baseline="-25000" dirty="0" smtClean="0"/>
                        <a:t>3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Гидрокарбонат лития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31159E-6 L 3.61111E-6 -0.891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800" smtClean="0"/>
              <a:t>Илья Цетва желает </a:t>
            </a:r>
            <a:r>
              <a:rPr lang="ru-RU" sz="4800" dirty="0"/>
              <a:t>вам </a:t>
            </a:r>
            <a:r>
              <a:rPr lang="ru-RU" sz="4800" dirty="0" smtClean="0"/>
              <a:t>применить </a:t>
            </a:r>
            <a:r>
              <a:rPr lang="ru-RU" sz="4800" smtClean="0"/>
              <a:t>полученные знания</a:t>
            </a:r>
            <a:endParaRPr lang="ru-RU" sz="4800" dirty="0" smtClean="0"/>
          </a:p>
          <a:p>
            <a:r>
              <a:rPr lang="ru-RU" sz="4800" dirty="0" smtClean="0"/>
              <a:t>и успешно выполнить </a:t>
            </a:r>
            <a:r>
              <a:rPr lang="ru-RU" sz="4800" u="sng" dirty="0" smtClean="0"/>
              <a:t>тест</a:t>
            </a:r>
            <a:r>
              <a:rPr lang="ru-RU" sz="4800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Кислые соли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Кислые соли</a:t>
            </a:r>
            <a:r>
              <a:rPr lang="ru-RU" sz="4400" dirty="0" smtClean="0"/>
              <a:t> - представляют собой продукты неполного замещения атомов водорода атомами металла. </a:t>
            </a:r>
            <a:endParaRPr lang="ru-RU" sz="4400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Кислые соли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Например: </a:t>
            </a:r>
          </a:p>
          <a:p>
            <a:r>
              <a:rPr lang="en-US" b="1" i="1" dirty="0" smtClean="0"/>
              <a:t>Al(HSO</a:t>
            </a:r>
            <a:r>
              <a:rPr lang="ru-RU" b="1" i="1" baseline="-25000" dirty="0" smtClean="0"/>
              <a:t>4</a:t>
            </a:r>
            <a:r>
              <a:rPr lang="ru-RU" b="1" i="1" dirty="0" smtClean="0"/>
              <a:t>)</a:t>
            </a:r>
            <a:r>
              <a:rPr lang="en-US" b="1" i="1" baseline="-25000" dirty="0" smtClean="0"/>
              <a:t>3</a:t>
            </a:r>
            <a:r>
              <a:rPr lang="ru-RU" b="1" i="1" baseline="-25000" dirty="0" smtClean="0"/>
              <a:t> </a:t>
            </a:r>
            <a:r>
              <a:rPr lang="ru-RU" dirty="0" smtClean="0"/>
              <a:t>- гидросульфат алюминия, </a:t>
            </a:r>
          </a:p>
          <a:p>
            <a:r>
              <a:rPr lang="en-US" b="1" i="1" dirty="0" smtClean="0"/>
              <a:t>Cu(H</a:t>
            </a:r>
            <a:r>
              <a:rPr lang="ru-RU" b="1" i="1" dirty="0" smtClean="0"/>
              <a:t>С</a:t>
            </a:r>
            <a:r>
              <a:rPr lang="en-US" b="1" i="1" dirty="0" smtClean="0"/>
              <a:t>O</a:t>
            </a:r>
            <a:r>
              <a:rPr lang="ru-RU" b="1" i="1" baseline="-25000" dirty="0" smtClean="0"/>
              <a:t>3</a:t>
            </a:r>
            <a:r>
              <a:rPr lang="ru-RU" b="1" i="1" dirty="0" smtClean="0"/>
              <a:t>)</a:t>
            </a:r>
            <a:r>
              <a:rPr lang="en-US" b="1" i="1" baseline="-25000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гидрокарбонат меди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/>
          <a:lstStyle/>
          <a:p>
            <a:r>
              <a:rPr lang="ru-RU" dirty="0" smtClean="0"/>
              <a:t>Кислая соль – Апатит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143116"/>
            <a:ext cx="32147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Химический состав — содержание (в %): </a:t>
            </a:r>
            <a:endParaRPr lang="en-US" dirty="0" smtClean="0"/>
          </a:p>
          <a:p>
            <a:r>
              <a:rPr lang="ru-RU" dirty="0" err="1" smtClean="0"/>
              <a:t>СаО</a:t>
            </a:r>
            <a:r>
              <a:rPr lang="ru-RU" dirty="0" smtClean="0"/>
              <a:t> —53—56; </a:t>
            </a:r>
            <a:endParaRPr lang="en-US" dirty="0" smtClean="0"/>
          </a:p>
          <a:p>
            <a:r>
              <a:rPr lang="ru-RU" dirty="0" smtClean="0"/>
              <a:t>P</a:t>
            </a:r>
            <a:r>
              <a:rPr lang="ru-RU" baseline="-25000" dirty="0" smtClean="0"/>
              <a:t>2</a:t>
            </a:r>
            <a:r>
              <a:rPr lang="ru-RU" dirty="0" smtClean="0"/>
              <a:t>0s—41;</a:t>
            </a:r>
            <a:endParaRPr lang="en-US" dirty="0" smtClean="0"/>
          </a:p>
          <a:p>
            <a:r>
              <a:rPr lang="ru-RU" dirty="0" smtClean="0"/>
              <a:t> F — до 3,8 (</a:t>
            </a:r>
            <a:r>
              <a:rPr lang="ru-RU" dirty="0" err="1" smtClean="0"/>
              <a:t>фторапатит</a:t>
            </a:r>
            <a:r>
              <a:rPr lang="ru-RU" dirty="0" smtClean="0"/>
              <a:t>); </a:t>
            </a:r>
            <a:endParaRPr lang="en-US" dirty="0" smtClean="0"/>
          </a:p>
          <a:p>
            <a:r>
              <a:rPr lang="ru-RU" dirty="0" err="1" smtClean="0"/>
              <a:t>Cl</a:t>
            </a:r>
            <a:r>
              <a:rPr lang="ru-RU" dirty="0" smtClean="0"/>
              <a:t> — до 6,8 (хлорапатит); </a:t>
            </a:r>
            <a:endParaRPr lang="en-US" dirty="0" smtClean="0"/>
          </a:p>
          <a:p>
            <a:r>
              <a:rPr lang="ru-RU" dirty="0" smtClean="0"/>
              <a:t>часто отмечаются примеси марганца, железа, стронция, алюминия, тория, редких земель, карбонатной группы — С0</a:t>
            </a:r>
            <a:r>
              <a:rPr lang="ru-RU" baseline="-25000" dirty="0" smtClean="0"/>
              <a:t>2</a:t>
            </a:r>
            <a:r>
              <a:rPr lang="ru-RU" dirty="0" smtClean="0"/>
              <a:t> (карбонат-апатит) и др.</a:t>
            </a:r>
          </a:p>
          <a:p>
            <a:r>
              <a:rPr lang="ru-RU" b="1" dirty="0" smtClean="0"/>
              <a:t>Химическая формула</a:t>
            </a:r>
            <a:endParaRPr lang="ru-RU" dirty="0" smtClean="0"/>
          </a:p>
          <a:p>
            <a:r>
              <a:rPr lang="ru-RU" dirty="0" smtClean="0"/>
              <a:t>Сa</a:t>
            </a:r>
            <a:r>
              <a:rPr lang="ru-RU" baseline="-25000" dirty="0" smtClean="0"/>
              <a:t>5</a:t>
            </a:r>
            <a:r>
              <a:rPr lang="ru-RU" dirty="0" smtClean="0"/>
              <a:t> [</a:t>
            </a:r>
            <a:r>
              <a:rPr lang="en-US" dirty="0" smtClean="0"/>
              <a:t>H</a:t>
            </a:r>
            <a:r>
              <a:rPr lang="ru-RU" dirty="0" smtClean="0"/>
              <a:t>РO</a:t>
            </a:r>
            <a:r>
              <a:rPr lang="ru-RU" baseline="-25000" dirty="0" smtClean="0"/>
              <a:t>4</a:t>
            </a:r>
            <a:r>
              <a:rPr lang="ru-RU" dirty="0" smtClean="0"/>
              <a:t>]</a:t>
            </a:r>
            <a:r>
              <a:rPr lang="ru-RU" baseline="-25000" dirty="0" smtClean="0"/>
              <a:t>3</a:t>
            </a:r>
            <a:r>
              <a:rPr lang="ru-RU" dirty="0" smtClean="0"/>
              <a:t> (F, О)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/>
          <a:lstStyle/>
          <a:p>
            <a:r>
              <a:rPr lang="ru-RU" dirty="0" smtClean="0"/>
              <a:t>Кислая соль – Апатит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143116"/>
            <a:ext cx="32147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Химический состав — содержание (в %): </a:t>
            </a:r>
            <a:endParaRPr lang="en-US" dirty="0" smtClean="0"/>
          </a:p>
          <a:p>
            <a:r>
              <a:rPr lang="ru-RU" dirty="0" err="1" smtClean="0"/>
              <a:t>СаО</a:t>
            </a:r>
            <a:r>
              <a:rPr lang="ru-RU" dirty="0" smtClean="0"/>
              <a:t> —53—56; </a:t>
            </a:r>
            <a:endParaRPr lang="en-US" dirty="0" smtClean="0"/>
          </a:p>
          <a:p>
            <a:r>
              <a:rPr lang="ru-RU" dirty="0" smtClean="0"/>
              <a:t>P</a:t>
            </a:r>
            <a:r>
              <a:rPr lang="ru-RU" baseline="-25000" dirty="0" smtClean="0"/>
              <a:t>2</a:t>
            </a:r>
            <a:r>
              <a:rPr lang="ru-RU" dirty="0" smtClean="0"/>
              <a:t>0s—41;</a:t>
            </a:r>
            <a:endParaRPr lang="en-US" dirty="0" smtClean="0"/>
          </a:p>
          <a:p>
            <a:r>
              <a:rPr lang="ru-RU" dirty="0" smtClean="0"/>
              <a:t> F — до 3,8 (</a:t>
            </a:r>
            <a:r>
              <a:rPr lang="ru-RU" dirty="0" err="1" smtClean="0"/>
              <a:t>фторапатит</a:t>
            </a:r>
            <a:r>
              <a:rPr lang="ru-RU" dirty="0" smtClean="0"/>
              <a:t>); </a:t>
            </a:r>
            <a:endParaRPr lang="en-US" dirty="0" smtClean="0"/>
          </a:p>
          <a:p>
            <a:r>
              <a:rPr lang="ru-RU" dirty="0" err="1" smtClean="0"/>
              <a:t>Cl</a:t>
            </a:r>
            <a:r>
              <a:rPr lang="ru-RU" dirty="0" smtClean="0"/>
              <a:t> — до 6,8 (хлорапатит); </a:t>
            </a:r>
            <a:endParaRPr lang="en-US" dirty="0" smtClean="0"/>
          </a:p>
          <a:p>
            <a:r>
              <a:rPr lang="ru-RU" dirty="0" smtClean="0"/>
              <a:t>часто отмечаются примеси марганца, железа, стронция, алюминия, тория, редких земель, карбонатной группы — С0</a:t>
            </a:r>
            <a:r>
              <a:rPr lang="ru-RU" baseline="-25000" dirty="0" smtClean="0"/>
              <a:t>2</a:t>
            </a:r>
            <a:r>
              <a:rPr lang="ru-RU" dirty="0" smtClean="0"/>
              <a:t> (карбонат-апатит) и др.</a:t>
            </a:r>
          </a:p>
          <a:p>
            <a:r>
              <a:rPr lang="ru-RU" b="1" dirty="0" smtClean="0"/>
              <a:t>Химическая формула</a:t>
            </a:r>
            <a:endParaRPr lang="ru-RU" dirty="0" smtClean="0"/>
          </a:p>
          <a:p>
            <a:r>
              <a:rPr lang="ru-RU" dirty="0" smtClean="0"/>
              <a:t>Сa</a:t>
            </a:r>
            <a:r>
              <a:rPr lang="ru-RU" baseline="-25000" dirty="0" smtClean="0"/>
              <a:t>5</a:t>
            </a:r>
            <a:r>
              <a:rPr lang="ru-RU" dirty="0" smtClean="0"/>
              <a:t> [</a:t>
            </a:r>
            <a:r>
              <a:rPr lang="en-US" dirty="0" smtClean="0"/>
              <a:t>H</a:t>
            </a:r>
            <a:r>
              <a:rPr lang="ru-RU" dirty="0" smtClean="0"/>
              <a:t>РO</a:t>
            </a:r>
            <a:r>
              <a:rPr lang="ru-RU" baseline="-25000" dirty="0" smtClean="0"/>
              <a:t>4</a:t>
            </a:r>
            <a:r>
              <a:rPr lang="ru-RU" dirty="0" smtClean="0"/>
              <a:t>]</a:t>
            </a:r>
            <a:r>
              <a:rPr lang="ru-RU" baseline="-25000" dirty="0" smtClean="0"/>
              <a:t>3</a:t>
            </a:r>
            <a:r>
              <a:rPr lang="ru-RU" dirty="0" smtClean="0"/>
              <a:t> (F, О)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Кислая соль – Фосфорит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2071678"/>
            <a:ext cx="59293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Фосфориты</a:t>
            </a:r>
            <a:r>
              <a:rPr lang="ru-RU" dirty="0" smtClean="0"/>
              <a:t> - </a:t>
            </a:r>
            <a:r>
              <a:rPr lang="ru-RU" dirty="0" smtClean="0">
                <a:hlinkClick r:id="rId2" tooltip="Осадочные горные породы"/>
              </a:rPr>
              <a:t>осадочные горные породы</a:t>
            </a:r>
            <a:r>
              <a:rPr lang="ru-RU" dirty="0" smtClean="0"/>
              <a:t>, больше чем на 50% сложенные фосфатными минералами. Фосфориты являются важным полезным ископаемым, как сырье для производства минеральных удобрений. Фосфориты сложены кальциевыми фосфатами, относящимися к группе </a:t>
            </a:r>
            <a:r>
              <a:rPr lang="ru-RU" dirty="0" smtClean="0">
                <a:hlinkClick r:id="rId3" tooltip="Апатит"/>
              </a:rPr>
              <a:t>апатита</a:t>
            </a:r>
            <a:r>
              <a:rPr lang="ru-RU" dirty="0" smtClean="0"/>
              <a:t>, точнее </a:t>
            </a:r>
            <a:r>
              <a:rPr lang="ru-RU" dirty="0" err="1" smtClean="0"/>
              <a:t>фторапатита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Кислая соль – Фосфорит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071678"/>
            <a:ext cx="32147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Фосфориты</a:t>
            </a:r>
            <a:r>
              <a:rPr lang="ru-RU" dirty="0" smtClean="0"/>
              <a:t> - </a:t>
            </a:r>
            <a:r>
              <a:rPr lang="ru-RU" dirty="0" smtClean="0">
                <a:hlinkClick r:id="rId2" tooltip="Осадочные горные породы"/>
              </a:rPr>
              <a:t>осадочные горные породы</a:t>
            </a:r>
            <a:r>
              <a:rPr lang="ru-RU" dirty="0" smtClean="0"/>
              <a:t>, больше чем на 50% сложенные фосфатными минералами. Фосфориты являются важным полезным ископаемым, как сырье для производства минеральных удобрений. Фосфориты сложены кальциевыми фосфатами, относящимися к группе </a:t>
            </a:r>
            <a:r>
              <a:rPr lang="ru-RU" dirty="0" smtClean="0">
                <a:hlinkClick r:id="rId3" tooltip="Апатит"/>
              </a:rPr>
              <a:t>апатита</a:t>
            </a:r>
            <a:r>
              <a:rPr lang="ru-RU" dirty="0" smtClean="0"/>
              <a:t>, точнее </a:t>
            </a:r>
            <a:r>
              <a:rPr lang="ru-RU" dirty="0" err="1" smtClean="0"/>
              <a:t>фторапатита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142984"/>
            <a:ext cx="7620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Кислая соль – </a:t>
            </a:r>
            <a:r>
              <a:rPr lang="ru-RU" b="1" dirty="0" err="1" smtClean="0"/>
              <a:t>Фармаколит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071678"/>
            <a:ext cx="32147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Химический состав — </a:t>
            </a:r>
            <a:r>
              <a:rPr lang="ru-RU" dirty="0" smtClean="0"/>
              <a:t>содержание (в %):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CaO</a:t>
            </a:r>
            <a:r>
              <a:rPr lang="ru-RU" dirty="0" smtClean="0"/>
              <a:t> — 23—26; </a:t>
            </a:r>
          </a:p>
          <a:p>
            <a:r>
              <a:rPr lang="ru-RU" dirty="0" smtClean="0"/>
              <a:t>As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5</a:t>
            </a:r>
            <a:r>
              <a:rPr lang="ru-RU" dirty="0" smtClean="0"/>
              <a:t> — 50 – 53; </a:t>
            </a:r>
          </a:p>
          <a:p>
            <a:r>
              <a:rPr lang="ru-RU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O— 20 – 23.</a:t>
            </a:r>
          </a:p>
          <a:p>
            <a:r>
              <a:rPr lang="ru-RU" b="1" dirty="0" smtClean="0"/>
              <a:t>Химическая формула</a:t>
            </a:r>
          </a:p>
          <a:p>
            <a:r>
              <a:rPr lang="en-US" dirty="0" err="1" smtClean="0"/>
              <a:t>CaH</a:t>
            </a:r>
            <a:r>
              <a:rPr lang="en-US" dirty="0" smtClean="0"/>
              <a:t> (AsO</a:t>
            </a:r>
            <a:r>
              <a:rPr lang="en-US" baseline="-25000" dirty="0" smtClean="0"/>
              <a:t>4</a:t>
            </a:r>
            <a:r>
              <a:rPr lang="en-US" dirty="0" smtClean="0"/>
              <a:t>)·2H</a:t>
            </a:r>
            <a:r>
              <a:rPr lang="en-US" baseline="-25000" dirty="0" smtClean="0"/>
              <a:t>2</a:t>
            </a:r>
            <a:r>
              <a:rPr lang="ru-RU" dirty="0" smtClean="0"/>
              <a:t>О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214554"/>
            <a:ext cx="3857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Блеск —</a:t>
            </a:r>
            <a:r>
              <a:rPr lang="ru-RU" dirty="0" smtClean="0"/>
              <a:t>стеклянный, на плоскостях спайности перламутровый.</a:t>
            </a:r>
            <a:br>
              <a:rPr lang="ru-RU" dirty="0" smtClean="0"/>
            </a:br>
            <a:r>
              <a:rPr lang="ru-RU" i="1" dirty="0" smtClean="0"/>
              <a:t>Прозрачность —</a:t>
            </a:r>
            <a:r>
              <a:rPr lang="ru-RU" dirty="0" smtClean="0"/>
              <a:t> Хорошие кристаллы прозрачны.</a:t>
            </a:r>
            <a:br>
              <a:rPr lang="ru-RU" dirty="0" smtClean="0"/>
            </a:br>
            <a:r>
              <a:rPr lang="ru-RU" i="1" dirty="0" smtClean="0"/>
              <a:t>Излом — </a:t>
            </a:r>
            <a:r>
              <a:rPr lang="ru-RU" dirty="0" smtClean="0"/>
              <a:t>неровный. Гибкий в тонких пластинках.</a:t>
            </a:r>
            <a:br>
              <a:rPr lang="ru-RU" dirty="0" smtClean="0"/>
            </a:br>
            <a:r>
              <a:rPr lang="ru-RU" i="1" dirty="0" smtClean="0"/>
              <a:t>Агрегаты — </a:t>
            </a:r>
            <a:r>
              <a:rPr lang="ru-RU" dirty="0" smtClean="0"/>
              <a:t>Тонкие шелковистые волокна или игольчатые пучки; также гроздевидный и </a:t>
            </a:r>
            <a:r>
              <a:rPr lang="ru-RU" dirty="0" err="1" smtClean="0"/>
              <a:t>сталактитоподобный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кислые соли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3042" y="1571613"/>
          <a:ext cx="7043758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879"/>
                <a:gridCol w="3521879"/>
              </a:tblGrid>
              <a:tr h="904495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HCO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4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NaHSO</a:t>
                      </a:r>
                      <a:r>
                        <a:rPr lang="en-US" sz="18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CaHPO</a:t>
                      </a:r>
                      <a:r>
                        <a:rPr lang="en-US" b="1" baseline="-25000" dirty="0" smtClean="0"/>
                        <a:t>4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Al(HS)</a:t>
                      </a:r>
                      <a:r>
                        <a:rPr lang="en-US" b="1" baseline="-25000" dirty="0" smtClean="0"/>
                        <a:t>3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KH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baseline="0" dirty="0" smtClean="0"/>
                        <a:t>PO</a:t>
                      </a:r>
                      <a:r>
                        <a:rPr lang="en-US" b="1" baseline="-25000" dirty="0" smtClean="0"/>
                        <a:t>4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Fe(HSO</a:t>
                      </a:r>
                      <a:r>
                        <a:rPr lang="en-US" b="1" baseline="-25000" dirty="0" smtClean="0"/>
                        <a:t>4</a:t>
                      </a:r>
                      <a:r>
                        <a:rPr lang="en-US" b="1" baseline="0" dirty="0" smtClean="0"/>
                        <a:t>)</a:t>
                      </a:r>
                      <a:r>
                        <a:rPr lang="en-US" b="1" baseline="-25000" dirty="0" smtClean="0"/>
                        <a:t>2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LiHCO</a:t>
                      </a:r>
                      <a:r>
                        <a:rPr lang="en-US" b="1" baseline="-25000" dirty="0" smtClean="0"/>
                        <a:t>3</a:t>
                      </a:r>
                      <a:endParaRPr lang="ru-RU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Brawn_Simple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10271166</Template>
  <TotalTime>242</TotalTime>
  <Words>371</Words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MS_RU_Brawn_Simple</vt:lpstr>
      <vt:lpstr>Кислые соли</vt:lpstr>
      <vt:lpstr>Кислые соли </vt:lpstr>
      <vt:lpstr>Кислые соли </vt:lpstr>
      <vt:lpstr>Кислая соль – Апатит  </vt:lpstr>
      <vt:lpstr>Кислая соль – Апатит  </vt:lpstr>
      <vt:lpstr>Кислая соль – Фосфорит </vt:lpstr>
      <vt:lpstr>Кислая соль – Фосфорит </vt:lpstr>
      <vt:lpstr>Кислая соль – Фармаколит</vt:lpstr>
      <vt:lpstr>Назовите кислые соли</vt:lpstr>
      <vt:lpstr>Назовите кислые соли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Двойные соли</dc:title>
  <cp:lastModifiedBy>Савченко</cp:lastModifiedBy>
  <cp:revision>33</cp:revision>
  <dcterms:modified xsi:type="dcterms:W3CDTF">2009-12-13T15:36:12Z</dcterms:modified>
</cp:coreProperties>
</file>