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handoutMasterIdLst>
    <p:handoutMasterId r:id="rId29"/>
  </p:handout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0" r:id="rId11"/>
    <p:sldId id="267" r:id="rId12"/>
    <p:sldId id="268" r:id="rId13"/>
    <p:sldId id="269" r:id="rId14"/>
    <p:sldId id="270" r:id="rId15"/>
    <p:sldId id="271" r:id="rId16"/>
    <p:sldId id="274" r:id="rId17"/>
    <p:sldId id="287" r:id="rId18"/>
    <p:sldId id="276" r:id="rId19"/>
    <p:sldId id="278" r:id="rId20"/>
    <p:sldId id="279" r:id="rId21"/>
    <p:sldId id="286" r:id="rId22"/>
    <p:sldId id="280" r:id="rId23"/>
    <p:sldId id="281" r:id="rId24"/>
    <p:sldId id="285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9" autoAdjust="0"/>
    <p:restoredTop sz="93651" autoAdjust="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2-14T00:00:01.906" idx="1">
    <p:pos x="5509" y="270"/>
    <p:text/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36A35-DD61-4150-A570-B8B59FFD0F9F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23D98-1635-4DB2-B442-8DFEC28CCC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58"/>
            <a:ext cx="3214685" cy="29283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897E3-380D-4FDB-8F96-23DF3FEB8E1F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D1A3-D3BC-411A-9F63-898F645EB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D334E-9965-41E9-9359-27BF69F276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D1A3-D3BC-411A-9F63-898F645EB2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D1A3-D3BC-411A-9F63-898F645EB2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3"/>
          </p:nvPr>
        </p:nvSpPr>
        <p:spPr>
          <a:xfrm>
            <a:off x="1357290" y="2000240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79E07-DE95-4E6B-AAA4-A5A9D6D4F6DB}" type="datetimeFigureOut">
              <a:rPr lang="ru-RU" smtClean="0"/>
              <a:pPr/>
              <a:t>26.02.2010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4CE91B-766D-4E18-B932-6BD3A32139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Кирилл\Рабочий стол\Рабочий стол\МАМА\родина\0_1c25f_d97bcf1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463"/>
            <a:ext cx="93583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42200" y="541318"/>
            <a:ext cx="6215158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«Родина»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625" y="2500313"/>
            <a:ext cx="5286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ПРОВЕРЬ СЕБЯ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1. 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r>
              <a:rPr lang="ru-RU" sz="4000" b="1" dirty="0" smtClean="0"/>
              <a:t>ЮРИК</a:t>
            </a:r>
          </a:p>
          <a:p>
            <a:r>
              <a:rPr lang="ru-RU" sz="4000" b="1" dirty="0" smtClean="0"/>
              <a:t>2.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ЛЬГА</a:t>
            </a:r>
          </a:p>
          <a:p>
            <a:r>
              <a:rPr lang="ru-RU" sz="4000" b="1" dirty="0" smtClean="0"/>
              <a:t>3. </a:t>
            </a:r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ЛАВЯНЕ</a:t>
            </a:r>
          </a:p>
          <a:p>
            <a:r>
              <a:rPr lang="ru-RU" sz="4000" b="1" dirty="0" smtClean="0"/>
              <a:t>4. </a:t>
            </a:r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ВЯТОСЛАВ</a:t>
            </a:r>
          </a:p>
          <a:p>
            <a:r>
              <a:rPr lang="ru-RU" sz="4000" b="1" dirty="0" smtClean="0"/>
              <a:t>5.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ГОРЬ</a:t>
            </a:r>
          </a:p>
          <a:p>
            <a:r>
              <a:rPr lang="ru-RU" sz="4000" b="1" dirty="0" smtClean="0"/>
              <a:t>6. 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sz="4000" b="1" dirty="0" smtClean="0"/>
              <a:t>РОСЛАВ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russi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906076" cy="5495943"/>
          </a:xfrm>
          <a:prstGeom prst="rect">
            <a:avLst/>
          </a:prstGeom>
          <a:noFill/>
        </p:spPr>
      </p:pic>
      <p:pic>
        <p:nvPicPr>
          <p:cNvPr id="5" name="Picture 5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5144347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2361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ГЕРБ РФ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42886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ГОСУДАРСТВЕННЫЙ ФЛАГ РФ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ЗАКОН</a:t>
            </a:r>
          </a:p>
          <a:p>
            <a:pPr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ЗАКОН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(12 декабря 1993 года)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40" y="785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(12 декабря 1993 года)</a:t>
            </a:r>
            <a:endParaRPr lang="en-US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РЕСПУБЛИКИ БАШКОРТОСТАН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(24 декабря 1993 года)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7658128" cy="4454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ОЛЕНЯ ДОМ БОЛЬШОЙ,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СМОТРИТ ОН В СВОЁ ОКОШКО.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ЗАЙКА ПО ЛЕСУ БЕЖИТ,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ЛАПОЙ В ДВЕРЬ СТУЧИТ.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«СТУК, СТУК! ДВЕРЬ ОТКРОЙ!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В ЛЕСУ ОХОТНИК ЗЛОЙ.»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«ЗАЙКА, ЗАЙКА, ЗАБЕГАЙ,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ЛАПУ МНЕ ДАВАЙ!»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777163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534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физминутка</a:t>
            </a:r>
          </a:p>
        </p:txBody>
      </p:sp>
      <p:sp>
        <p:nvSpPr>
          <p:cNvPr id="317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39750" cy="5397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 descr="smile3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53" name="AutoShape 9" descr="smile3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55" name="AutoShape 11" descr="smile32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777163" cy="135732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физминутка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 descr="93d4d7578707b9fd38ae8a300d9fa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093913" cy="2205038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1" name="Picture 3" descr="8eb4f4d8c579e2acd4c50319158284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429132"/>
            <a:ext cx="1179513" cy="2016125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00" decel="100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00" decel="100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700" decel="100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00" decel="100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229600" cy="578647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ЗАКОН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( 12 декабря 1993 года)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РЕСПУБЛИКИ БАШКОРТОСТАН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(24 декабря 1993 года 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КОНВЕНЦИЯ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ДОГОВОР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93" y="357166"/>
            <a:ext cx="8316912" cy="6097588"/>
          </a:xfrm>
          <a:prstGeom prst="rect">
            <a:avLst/>
          </a:prstGeom>
          <a:noFill/>
        </p:spPr>
      </p:pic>
      <p:pic>
        <p:nvPicPr>
          <p:cNvPr id="3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316912" cy="6097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785818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ГОВОРИТЬ НА РОДНОМ ЯЗЫКЕ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Кирилл\Рабочий стол\Рабочий стол\МАМА\родина\0_1c0a5_fde8ca3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3821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228599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Arial Black" pitchFamily="34" charset="0"/>
              </a:rPr>
              <a:t>ЕСЛИ СКАЖУТ СЛОВО«РОДИНА»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 Black" pitchFamily="34" charset="0"/>
              </a:rPr>
              <a:t>СРАЗУ В ПАМЯТИ ВСТАЁТ</a:t>
            </a:r>
            <a:endParaRPr lang="ru-RU" sz="32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571480"/>
            <a:ext cx="492919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МЕДИЦИНСКОЕ ОБСЛУЖИВАНИЕ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ab05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215106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928670"/>
            <a:ext cx="492919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НАКАЗАНИЕ ДЕТЕЙ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88350" cy="6151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153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ВОСПИТАНИЕ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СЕМЬЕ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64500" cy="6127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07236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FF0000"/>
                </a:solidFill>
              </a:rPr>
              <a:t>ТЯЖЁЛЫЙ ДЕТСКИЙ ТРУД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ГРАЖДАНЕ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КОНСТИТУЦИЯ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ПРАВА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ОБЯЗАННОСТИ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КОНВЕНЦИЯ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		</a:t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		        </a:t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12" name="Picture 4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1289" y="1935163"/>
            <a:ext cx="4421422" cy="4389437"/>
          </a:xfrm>
          <a:noFill/>
          <a:ln/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268538" y="500042"/>
            <a:ext cx="3517908" cy="150019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826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714357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Спасибо за урок!</a:t>
            </a:r>
          </a:p>
          <a:p>
            <a:pPr algn="ctr"/>
            <a:r>
              <a:rPr lang="ru-RU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  Молодцы!</a:t>
            </a:r>
            <a:endParaRPr lang="ru-RU" sz="4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родина\0_6ea1_7d0510a8_-1-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642966"/>
            <a:ext cx="91313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285749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6027003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СТАРЫЙ ДОМ</a:t>
            </a:r>
            <a:endParaRPr lang="ru-RU" sz="4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природа, фото\0_137e5_b3842575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5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600076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В САДУ СМОРОДИНА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родина\0_22c59_29be597b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687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0" y="61459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</a:rPr>
              <a:t>ТОЛСТЫЙ ТОПОЛЬ У ВОРОТ</a:t>
            </a:r>
            <a:endParaRPr lang="ru-RU" sz="4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природа, фото\0_ba00_b79855e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7813" cy="571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</a:rPr>
              <a:t>У РЕКИ БЕРЁЗА-СКРОМНИЦА</a:t>
            </a:r>
            <a:endParaRPr lang="ru-RU" sz="4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родина\qj0icb1z952s949064y95qr0ykx06wjx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1071594"/>
            <a:ext cx="9167813" cy="687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9293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</a:rPr>
              <a:t>И РОМАШКОВЫЙ БУГОР…</a:t>
            </a:r>
            <a:endParaRPr lang="ru-RU" sz="4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rial Black" pitchFamily="34" charset="0"/>
              </a:rPr>
              <a:t>РОДИНА БЫВАЕТ РАЗНАЯ,</a:t>
            </a:r>
            <a:endParaRPr lang="ru-RU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" name="Picture 2" descr="C:\Documents and Settings\Кирилл\Рабочий стол\Рабочий стол\МАМА\родина\0_1df95_71e91dc3_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973969">
            <a:off x="214282" y="1857364"/>
            <a:ext cx="4343415" cy="3381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Documents and Settings\Кирилл\Рабочий стол\Рабочий стол\МАМА\родина\0_26c26_28e3c599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514350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C:\Documents and Settings\Кирилл\Рабочий стол\Рабочий стол\МАМА\природа, фото\DSC071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714752"/>
            <a:ext cx="3839574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ирилл\Рабочий стол\Рабочий стол\МАМА\родина\0_20f3_d7bdacb7_L.jpe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-714404"/>
            <a:ext cx="9144000" cy="707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6027003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НО У ВСЕХ ОНА ОДНА!</a:t>
            </a:r>
            <a:endParaRPr lang="ru-RU" sz="4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150</Words>
  <Application>Microsoft Office PowerPoint</Application>
  <PresentationFormat>Экран (4:3)</PresentationFormat>
  <Paragraphs>73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РОДИНА БЫВАЕТ РАЗНАЯ,</vt:lpstr>
      <vt:lpstr>Слайд 9</vt:lpstr>
      <vt:lpstr>Слайд 10</vt:lpstr>
      <vt:lpstr>ПРОВЕРЬ СЕБЯ</vt:lpstr>
      <vt:lpstr>Слайд 12</vt:lpstr>
      <vt:lpstr>Слайд 13</vt:lpstr>
      <vt:lpstr>Слайд 14</vt:lpstr>
      <vt:lpstr>               ЗАКОН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  </dc:title>
  <dc:creator>User</dc:creator>
  <cp:lastModifiedBy>User</cp:lastModifiedBy>
  <cp:revision>34</cp:revision>
  <dcterms:created xsi:type="dcterms:W3CDTF">2009-12-11T17:03:58Z</dcterms:created>
  <dcterms:modified xsi:type="dcterms:W3CDTF">2010-02-26T06:41:11Z</dcterms:modified>
</cp:coreProperties>
</file>